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374" r:id="rId3"/>
    <p:sldId id="407" r:id="rId4"/>
    <p:sldId id="304" r:id="rId5"/>
    <p:sldId id="333" r:id="rId6"/>
    <p:sldId id="493" r:id="rId7"/>
    <p:sldId id="390" r:id="rId8"/>
    <p:sldId id="309" r:id="rId9"/>
    <p:sldId id="368" r:id="rId10"/>
    <p:sldId id="519" r:id="rId11"/>
    <p:sldId id="377" r:id="rId12"/>
    <p:sldId id="389" r:id="rId13"/>
    <p:sldId id="522" r:id="rId14"/>
    <p:sldId id="381" r:id="rId15"/>
    <p:sldId id="523" r:id="rId16"/>
    <p:sldId id="525" r:id="rId17"/>
    <p:sldId id="388" r:id="rId18"/>
    <p:sldId id="277" r:id="rId19"/>
    <p:sldId id="347" r:id="rId20"/>
    <p:sldId id="354" r:id="rId21"/>
    <p:sldId id="356" r:id="rId22"/>
    <p:sldId id="355" r:id="rId23"/>
    <p:sldId id="385" r:id="rId24"/>
    <p:sldId id="305" r:id="rId25"/>
    <p:sldId id="326" r:id="rId26"/>
    <p:sldId id="271" r:id="rId27"/>
    <p:sldId id="297" r:id="rId28"/>
    <p:sldId id="265" r:id="rId29"/>
    <p:sldId id="322" r:id="rId30"/>
    <p:sldId id="292" r:id="rId31"/>
    <p:sldId id="526" r:id="rId32"/>
    <p:sldId id="315" r:id="rId33"/>
    <p:sldId id="288" r:id="rId34"/>
    <p:sldId id="341" r:id="rId35"/>
    <p:sldId id="287" r:id="rId36"/>
    <p:sldId id="366" r:id="rId37"/>
    <p:sldId id="332" r:id="rId38"/>
    <p:sldId id="376" r:id="rId39"/>
    <p:sldId id="349" r:id="rId40"/>
    <p:sldId id="263" r:id="rId41"/>
    <p:sldId id="527" r:id="rId42"/>
    <p:sldId id="38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4A3BC-8780-47CD-A26B-CF9783AA2105}" v="62" dt="2022-05-20T14:37:37.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1869" autoAdjust="0"/>
  </p:normalViewPr>
  <p:slideViewPr>
    <p:cSldViewPr snapToGrid="0">
      <p:cViewPr varScale="1">
        <p:scale>
          <a:sx n="79" d="100"/>
          <a:sy n="79" d="100"/>
        </p:scale>
        <p:origin x="562" y="62"/>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wood, Ashley R" userId="2b4a4d95-ef60-46ea-9fb8-0b9ff3c26cc3" providerId="ADAL" clId="{0A06EC4D-29B5-4BA3-869A-D3707421CD2A}"/>
    <pc:docChg chg="custSel addSld modSld">
      <pc:chgData name="Charwood, Ashley R" userId="2b4a4d95-ef60-46ea-9fb8-0b9ff3c26cc3" providerId="ADAL" clId="{0A06EC4D-29B5-4BA3-869A-D3707421CD2A}" dt="2022-04-13T18:58:40.936" v="6" actId="27636"/>
      <pc:docMkLst>
        <pc:docMk/>
      </pc:docMkLst>
      <pc:sldChg chg="add">
        <pc:chgData name="Charwood, Ashley R" userId="2b4a4d95-ef60-46ea-9fb8-0b9ff3c26cc3" providerId="ADAL" clId="{0A06EC4D-29B5-4BA3-869A-D3707421CD2A}" dt="2022-04-13T18:57:44.706" v="2"/>
        <pc:sldMkLst>
          <pc:docMk/>
          <pc:sldMk cId="1192387004" sldId="333"/>
        </pc:sldMkLst>
      </pc:sldChg>
      <pc:sldChg chg="add">
        <pc:chgData name="Charwood, Ashley R" userId="2b4a4d95-ef60-46ea-9fb8-0b9ff3c26cc3" providerId="ADAL" clId="{0A06EC4D-29B5-4BA3-869A-D3707421CD2A}" dt="2022-04-13T18:57:14.728" v="1"/>
        <pc:sldMkLst>
          <pc:docMk/>
          <pc:sldMk cId="2282804734" sldId="391"/>
        </pc:sldMkLst>
      </pc:sldChg>
      <pc:sldChg chg="add">
        <pc:chgData name="Charwood, Ashley R" userId="2b4a4d95-ef60-46ea-9fb8-0b9ff3c26cc3" providerId="ADAL" clId="{0A06EC4D-29B5-4BA3-869A-D3707421CD2A}" dt="2022-04-13T18:56:46.766" v="0"/>
        <pc:sldMkLst>
          <pc:docMk/>
          <pc:sldMk cId="4113981163" sldId="493"/>
        </pc:sldMkLst>
      </pc:sldChg>
      <pc:sldChg chg="add">
        <pc:chgData name="Charwood, Ashley R" userId="2b4a4d95-ef60-46ea-9fb8-0b9ff3c26cc3" providerId="ADAL" clId="{0A06EC4D-29B5-4BA3-869A-D3707421CD2A}" dt="2022-04-13T18:58:14.455" v="4"/>
        <pc:sldMkLst>
          <pc:docMk/>
          <pc:sldMk cId="2984222673" sldId="515"/>
        </pc:sldMkLst>
      </pc:sldChg>
      <pc:sldChg chg="add">
        <pc:chgData name="Charwood, Ashley R" userId="2b4a4d95-ef60-46ea-9fb8-0b9ff3c26cc3" providerId="ADAL" clId="{0A06EC4D-29B5-4BA3-869A-D3707421CD2A}" dt="2022-04-13T18:58:04.715" v="3"/>
        <pc:sldMkLst>
          <pc:docMk/>
          <pc:sldMk cId="3017678342" sldId="516"/>
        </pc:sldMkLst>
      </pc:sldChg>
      <pc:sldChg chg="modSp add mod">
        <pc:chgData name="Charwood, Ashley R" userId="2b4a4d95-ef60-46ea-9fb8-0b9ff3c26cc3" providerId="ADAL" clId="{0A06EC4D-29B5-4BA3-869A-D3707421CD2A}" dt="2022-04-13T18:58:40.936" v="6" actId="27636"/>
        <pc:sldMkLst>
          <pc:docMk/>
          <pc:sldMk cId="3014406271" sldId="517"/>
        </pc:sldMkLst>
        <pc:spChg chg="mod">
          <ac:chgData name="Charwood, Ashley R" userId="2b4a4d95-ef60-46ea-9fb8-0b9ff3c26cc3" providerId="ADAL" clId="{0A06EC4D-29B5-4BA3-869A-D3707421CD2A}" dt="2022-04-13T18:58:40.936" v="6" actId="27636"/>
          <ac:spMkLst>
            <pc:docMk/>
            <pc:sldMk cId="3014406271" sldId="517"/>
            <ac:spMk id="3" creationId="{056265B4-2368-4BE1-83E5-6CEE542D7A9D}"/>
          </ac:spMkLst>
        </pc:spChg>
      </pc:sldChg>
    </pc:docChg>
  </pc:docChgLst>
  <pc:docChgLst>
    <pc:chgData name="Charwood, Ashley R" userId="2b4a4d95-ef60-46ea-9fb8-0b9ff3c26cc3" providerId="ADAL" clId="{EA74A3BC-8780-47CD-A26B-CF9783AA2105}"/>
    <pc:docChg chg="undo custSel addSld delSld modSld sldOrd">
      <pc:chgData name="Charwood, Ashley R" userId="2b4a4d95-ef60-46ea-9fb8-0b9ff3c26cc3" providerId="ADAL" clId="{EA74A3BC-8780-47CD-A26B-CF9783AA2105}" dt="2022-05-23T03:22:03.960" v="4000" actId="313"/>
      <pc:docMkLst>
        <pc:docMk/>
      </pc:docMkLst>
      <pc:sldChg chg="addSp delSp modSp mod setBg addAnim delAnim setClrOvrMap">
        <pc:chgData name="Charwood, Ashley R" userId="2b4a4d95-ef60-46ea-9fb8-0b9ff3c26cc3" providerId="ADAL" clId="{EA74A3BC-8780-47CD-A26B-CF9783AA2105}" dt="2022-05-19T05:00:03.018" v="3523" actId="14100"/>
        <pc:sldMkLst>
          <pc:docMk/>
          <pc:sldMk cId="1766904981" sldId="256"/>
        </pc:sldMkLst>
        <pc:spChg chg="mod">
          <ac:chgData name="Charwood, Ashley R" userId="2b4a4d95-ef60-46ea-9fb8-0b9ff3c26cc3" providerId="ADAL" clId="{EA74A3BC-8780-47CD-A26B-CF9783AA2105}" dt="2022-05-11T04:50:01.445" v="2025" actId="20577"/>
          <ac:spMkLst>
            <pc:docMk/>
            <pc:sldMk cId="1766904981" sldId="256"/>
            <ac:spMk id="2" creationId="{144BCD54-2FE2-4CA0-9DB9-76C3F2C11A8B}"/>
          </ac:spMkLst>
        </pc:spChg>
        <pc:spChg chg="mod">
          <ac:chgData name="Charwood, Ashley R" userId="2b4a4d95-ef60-46ea-9fb8-0b9ff3c26cc3" providerId="ADAL" clId="{EA74A3BC-8780-47CD-A26B-CF9783AA2105}" dt="2022-05-19T05:00:03.018" v="3523" actId="14100"/>
          <ac:spMkLst>
            <pc:docMk/>
            <pc:sldMk cId="1766904981" sldId="256"/>
            <ac:spMk id="3" creationId="{B7B741C3-5A74-4612-88B2-13B3ECBFFA86}"/>
          </ac:spMkLst>
        </pc:spChg>
        <pc:spChg chg="add del">
          <ac:chgData name="Charwood, Ashley R" userId="2b4a4d95-ef60-46ea-9fb8-0b9ff3c26cc3" providerId="ADAL" clId="{EA74A3BC-8780-47CD-A26B-CF9783AA2105}" dt="2022-05-11T04:19:29.359" v="1445" actId="26606"/>
          <ac:spMkLst>
            <pc:docMk/>
            <pc:sldMk cId="1766904981" sldId="256"/>
            <ac:spMk id="20" creationId="{53F2DC5E-02B9-4419-8BCE-E53B11ED03BE}"/>
          </ac:spMkLst>
        </pc:spChg>
        <pc:spChg chg="add del">
          <ac:chgData name="Charwood, Ashley R" userId="2b4a4d95-ef60-46ea-9fb8-0b9ff3c26cc3" providerId="ADAL" clId="{EA74A3BC-8780-47CD-A26B-CF9783AA2105}" dt="2022-05-11T04:19:29.359" v="1445" actId="26606"/>
          <ac:spMkLst>
            <pc:docMk/>
            <pc:sldMk cId="1766904981" sldId="256"/>
            <ac:spMk id="27" creationId="{1CA269D9-F567-48FB-87B3-248F07EB1E1D}"/>
          </ac:spMkLst>
        </pc:spChg>
        <pc:spChg chg="add del">
          <ac:chgData name="Charwood, Ashley R" userId="2b4a4d95-ef60-46ea-9fb8-0b9ff3c26cc3" providerId="ADAL" clId="{EA74A3BC-8780-47CD-A26B-CF9783AA2105}" dt="2022-05-11T04:19:29.359" v="1445" actId="26606"/>
          <ac:spMkLst>
            <pc:docMk/>
            <pc:sldMk cId="1766904981" sldId="256"/>
            <ac:spMk id="29" creationId="{4ABF56C1-919D-4B2B-AD18-A3B3897D7D9A}"/>
          </ac:spMkLst>
        </pc:spChg>
        <pc:spChg chg="add del">
          <ac:chgData name="Charwood, Ashley R" userId="2b4a4d95-ef60-46ea-9fb8-0b9ff3c26cc3" providerId="ADAL" clId="{EA74A3BC-8780-47CD-A26B-CF9783AA2105}" dt="2022-05-11T04:19:29.359" v="1445" actId="26606"/>
          <ac:spMkLst>
            <pc:docMk/>
            <pc:sldMk cId="1766904981" sldId="256"/>
            <ac:spMk id="31" creationId="{2244DFF3-FC1D-4EBD-AEBD-1C5D323915ED}"/>
          </ac:spMkLst>
        </pc:spChg>
        <pc:spChg chg="add del">
          <ac:chgData name="Charwood, Ashley R" userId="2b4a4d95-ef60-46ea-9fb8-0b9ff3c26cc3" providerId="ADAL" clId="{EA74A3BC-8780-47CD-A26B-CF9783AA2105}" dt="2022-05-11T04:19:10.381" v="1439" actId="26606"/>
          <ac:spMkLst>
            <pc:docMk/>
            <pc:sldMk cId="1766904981" sldId="256"/>
            <ac:spMk id="38" creationId="{710F0297-FEF4-4E6B-9809-BB2DC80669A5}"/>
          </ac:spMkLst>
        </pc:spChg>
        <pc:spChg chg="add del">
          <ac:chgData name="Charwood, Ashley R" userId="2b4a4d95-ef60-46ea-9fb8-0b9ff3c26cc3" providerId="ADAL" clId="{EA74A3BC-8780-47CD-A26B-CF9783AA2105}" dt="2022-05-11T04:19:14.939" v="1441" actId="26606"/>
          <ac:spMkLst>
            <pc:docMk/>
            <pc:sldMk cId="1766904981" sldId="256"/>
            <ac:spMk id="44" creationId="{53F2DC5E-02B9-4419-8BCE-E53B11ED03BE}"/>
          </ac:spMkLst>
        </pc:spChg>
        <pc:spChg chg="add del">
          <ac:chgData name="Charwood, Ashley R" userId="2b4a4d95-ef60-46ea-9fb8-0b9ff3c26cc3" providerId="ADAL" clId="{EA74A3BC-8780-47CD-A26B-CF9783AA2105}" dt="2022-05-11T04:19:14.939" v="1441" actId="26606"/>
          <ac:spMkLst>
            <pc:docMk/>
            <pc:sldMk cId="1766904981" sldId="256"/>
            <ac:spMk id="45" creationId="{1CA269D9-F567-48FB-87B3-248F07EB1E1D}"/>
          </ac:spMkLst>
        </pc:spChg>
        <pc:spChg chg="add del">
          <ac:chgData name="Charwood, Ashley R" userId="2b4a4d95-ef60-46ea-9fb8-0b9ff3c26cc3" providerId="ADAL" clId="{EA74A3BC-8780-47CD-A26B-CF9783AA2105}" dt="2022-05-11T04:19:14.939" v="1441" actId="26606"/>
          <ac:spMkLst>
            <pc:docMk/>
            <pc:sldMk cId="1766904981" sldId="256"/>
            <ac:spMk id="47" creationId="{4ABF56C1-919D-4B2B-AD18-A3B3897D7D9A}"/>
          </ac:spMkLst>
        </pc:spChg>
        <pc:spChg chg="add del">
          <ac:chgData name="Charwood, Ashley R" userId="2b4a4d95-ef60-46ea-9fb8-0b9ff3c26cc3" providerId="ADAL" clId="{EA74A3BC-8780-47CD-A26B-CF9783AA2105}" dt="2022-05-11T04:19:14.939" v="1441" actId="26606"/>
          <ac:spMkLst>
            <pc:docMk/>
            <pc:sldMk cId="1766904981" sldId="256"/>
            <ac:spMk id="49" creationId="{2244DFF3-FC1D-4EBD-AEBD-1C5D323915ED}"/>
          </ac:spMkLst>
        </pc:spChg>
        <pc:spChg chg="add del">
          <ac:chgData name="Charwood, Ashley R" userId="2b4a4d95-ef60-46ea-9fb8-0b9ff3c26cc3" providerId="ADAL" clId="{EA74A3BC-8780-47CD-A26B-CF9783AA2105}" dt="2022-05-11T04:19:21.323" v="1443" actId="26606"/>
          <ac:spMkLst>
            <pc:docMk/>
            <pc:sldMk cId="1766904981" sldId="256"/>
            <ac:spMk id="53" creationId="{8062F303-65EB-4865-A5A1-635ECAE212A1}"/>
          </ac:spMkLst>
        </pc:spChg>
        <pc:spChg chg="add del">
          <ac:chgData name="Charwood, Ashley R" userId="2b4a4d95-ef60-46ea-9fb8-0b9ff3c26cc3" providerId="ADAL" clId="{EA74A3BC-8780-47CD-A26B-CF9783AA2105}" dt="2022-05-11T04:19:29.359" v="1445" actId="26606"/>
          <ac:spMkLst>
            <pc:docMk/>
            <pc:sldMk cId="1766904981" sldId="256"/>
            <ac:spMk id="55" creationId="{B614A5E5-10E7-4C92-9EE1-31BA7C38848A}"/>
          </ac:spMkLst>
        </pc:spChg>
        <pc:spChg chg="add del">
          <ac:chgData name="Charwood, Ashley R" userId="2b4a4d95-ef60-46ea-9fb8-0b9ff3c26cc3" providerId="ADAL" clId="{EA74A3BC-8780-47CD-A26B-CF9783AA2105}" dt="2022-05-11T04:19:29.359" v="1445" actId="26606"/>
          <ac:spMkLst>
            <pc:docMk/>
            <pc:sldMk cId="1766904981" sldId="256"/>
            <ac:spMk id="56" creationId="{82A58A40-1C5D-4DF7-8ABE-9090338F03F6}"/>
          </ac:spMkLst>
        </pc:spChg>
        <pc:spChg chg="add del">
          <ac:chgData name="Charwood, Ashley R" userId="2b4a4d95-ef60-46ea-9fb8-0b9ff3c26cc3" providerId="ADAL" clId="{EA74A3BC-8780-47CD-A26B-CF9783AA2105}" dt="2022-05-11T04:19:29.359" v="1445" actId="26606"/>
          <ac:spMkLst>
            <pc:docMk/>
            <pc:sldMk cId="1766904981" sldId="256"/>
            <ac:spMk id="58" creationId="{78CD82BD-B284-401F-A7C6-8EC92539DF3D}"/>
          </ac:spMkLst>
        </pc:spChg>
        <pc:spChg chg="add del">
          <ac:chgData name="Charwood, Ashley R" userId="2b4a4d95-ef60-46ea-9fb8-0b9ff3c26cc3" providerId="ADAL" clId="{EA74A3BC-8780-47CD-A26B-CF9783AA2105}" dt="2022-05-11T04:19:29.359" v="1445" actId="26606"/>
          <ac:spMkLst>
            <pc:docMk/>
            <pc:sldMk cId="1766904981" sldId="256"/>
            <ac:spMk id="59" creationId="{25F67FA1-A8C0-4623-9496-BD2F65EA06C7}"/>
          </ac:spMkLst>
        </pc:spChg>
        <pc:spChg chg="add del">
          <ac:chgData name="Charwood, Ashley R" userId="2b4a4d95-ef60-46ea-9fb8-0b9ff3c26cc3" providerId="ADAL" clId="{EA74A3BC-8780-47CD-A26B-CF9783AA2105}" dt="2022-05-11T04:19:29.359" v="1445" actId="26606"/>
          <ac:spMkLst>
            <pc:docMk/>
            <pc:sldMk cId="1766904981" sldId="256"/>
            <ac:spMk id="60" creationId="{0F5EDD10-AE2C-4A5E-A841-886F339A2089}"/>
          </ac:spMkLst>
        </pc:spChg>
        <pc:spChg chg="add del">
          <ac:chgData name="Charwood, Ashley R" userId="2b4a4d95-ef60-46ea-9fb8-0b9ff3c26cc3" providerId="ADAL" clId="{EA74A3BC-8780-47CD-A26B-CF9783AA2105}" dt="2022-05-11T04:19:29.359" v="1445" actId="26606"/>
          <ac:spMkLst>
            <pc:docMk/>
            <pc:sldMk cId="1766904981" sldId="256"/>
            <ac:spMk id="62" creationId="{CBE412B1-343D-4B47-B735-FEFEFAFDFB3B}"/>
          </ac:spMkLst>
        </pc:spChg>
        <pc:grpChg chg="add del">
          <ac:chgData name="Charwood, Ashley R" userId="2b4a4d95-ef60-46ea-9fb8-0b9ff3c26cc3" providerId="ADAL" clId="{EA74A3BC-8780-47CD-A26B-CF9783AA2105}" dt="2022-05-11T04:19:29.359" v="1445" actId="26606"/>
          <ac:grpSpMkLst>
            <pc:docMk/>
            <pc:sldMk cId="1766904981" sldId="256"/>
            <ac:grpSpMk id="22" creationId="{424105A1-6511-40C2-825E-0C8C65A06016}"/>
          </ac:grpSpMkLst>
        </pc:grpChg>
        <pc:grpChg chg="add del">
          <ac:chgData name="Charwood, Ashley R" userId="2b4a4d95-ef60-46ea-9fb8-0b9ff3c26cc3" providerId="ADAL" clId="{EA74A3BC-8780-47CD-A26B-CF9783AA2105}" dt="2022-05-11T04:19:14.939" v="1441" actId="26606"/>
          <ac:grpSpMkLst>
            <pc:docMk/>
            <pc:sldMk cId="1766904981" sldId="256"/>
            <ac:grpSpMk id="46" creationId="{424105A1-6511-40C2-825E-0C8C65A06016}"/>
          </ac:grpSpMkLst>
        </pc:grpChg>
        <pc:grpChg chg="add del">
          <ac:chgData name="Charwood, Ashley R" userId="2b4a4d95-ef60-46ea-9fb8-0b9ff3c26cc3" providerId="ADAL" clId="{EA74A3BC-8780-47CD-A26B-CF9783AA2105}" dt="2022-05-11T04:19:29.359" v="1445" actId="26606"/>
          <ac:grpSpMkLst>
            <pc:docMk/>
            <pc:sldMk cId="1766904981" sldId="256"/>
            <ac:grpSpMk id="57" creationId="{9B2B9FAB-65AF-4821-8EB2-5238A3C18ADE}"/>
          </ac:grpSpMkLst>
        </pc:grpChg>
        <pc:picChg chg="mod ord">
          <ac:chgData name="Charwood, Ashley R" userId="2b4a4d95-ef60-46ea-9fb8-0b9ff3c26cc3" providerId="ADAL" clId="{EA74A3BC-8780-47CD-A26B-CF9783AA2105}" dt="2022-05-11T04:19:29.359" v="1445" actId="26606"/>
          <ac:picMkLst>
            <pc:docMk/>
            <pc:sldMk cId="1766904981" sldId="256"/>
            <ac:picMk id="6" creationId="{B84015B3-64B5-4981-BD85-7C3B7794ACE8}"/>
          </ac:picMkLst>
        </pc:picChg>
        <pc:cxnChg chg="add del">
          <ac:chgData name="Charwood, Ashley R" userId="2b4a4d95-ef60-46ea-9fb8-0b9ff3c26cc3" providerId="ADAL" clId="{EA74A3BC-8780-47CD-A26B-CF9783AA2105}" dt="2022-05-11T04:19:29.359" v="1445" actId="26606"/>
          <ac:cxnSpMkLst>
            <pc:docMk/>
            <pc:sldMk cId="1766904981" sldId="256"/>
            <ac:cxnSpMk id="33" creationId="{7EC0199D-F2D3-4E40-999E-D0DB4ACA5B6F}"/>
          </ac:cxnSpMkLst>
        </pc:cxnChg>
        <pc:cxnChg chg="add del">
          <ac:chgData name="Charwood, Ashley R" userId="2b4a4d95-ef60-46ea-9fb8-0b9ff3c26cc3" providerId="ADAL" clId="{EA74A3BC-8780-47CD-A26B-CF9783AA2105}" dt="2022-05-11T04:19:10.381" v="1439" actId="26606"/>
          <ac:cxnSpMkLst>
            <pc:docMk/>
            <pc:sldMk cId="1766904981" sldId="256"/>
            <ac:cxnSpMk id="40" creationId="{46E3062D-7269-40D3-A48B-577B21ED2962}"/>
          </ac:cxnSpMkLst>
        </pc:cxnChg>
        <pc:cxnChg chg="add del">
          <ac:chgData name="Charwood, Ashley R" userId="2b4a4d95-ef60-46ea-9fb8-0b9ff3c26cc3" providerId="ADAL" clId="{EA74A3BC-8780-47CD-A26B-CF9783AA2105}" dt="2022-05-11T04:19:14.939" v="1441" actId="26606"/>
          <ac:cxnSpMkLst>
            <pc:docMk/>
            <pc:sldMk cId="1766904981" sldId="256"/>
            <ac:cxnSpMk id="51" creationId="{7EC0199D-F2D3-4E40-999E-D0DB4ACA5B6F}"/>
          </ac:cxnSpMkLst>
        </pc:cxnChg>
        <pc:cxnChg chg="add del">
          <ac:chgData name="Charwood, Ashley R" userId="2b4a4d95-ef60-46ea-9fb8-0b9ff3c26cc3" providerId="ADAL" clId="{EA74A3BC-8780-47CD-A26B-CF9783AA2105}" dt="2022-05-11T04:19:21.323" v="1443" actId="26606"/>
          <ac:cxnSpMkLst>
            <pc:docMk/>
            <pc:sldMk cId="1766904981" sldId="256"/>
            <ac:cxnSpMk id="54" creationId="{CD98575A-559E-4B27-9C9E-CCC6EE2BD471}"/>
          </ac:cxnSpMkLst>
        </pc:cxnChg>
        <pc:cxnChg chg="add del">
          <ac:chgData name="Charwood, Ashley R" userId="2b4a4d95-ef60-46ea-9fb8-0b9ff3c26cc3" providerId="ADAL" clId="{EA74A3BC-8780-47CD-A26B-CF9783AA2105}" dt="2022-05-11T04:19:29.359" v="1445" actId="26606"/>
          <ac:cxnSpMkLst>
            <pc:docMk/>
            <pc:sldMk cId="1766904981" sldId="256"/>
            <ac:cxnSpMk id="61" creationId="{59D8F517-77F5-4B9F-966B-BF1DE6212E7E}"/>
          </ac:cxnSpMkLst>
        </pc:cxnChg>
      </pc:sldChg>
      <pc:sldChg chg="modSp del mod">
        <pc:chgData name="Charwood, Ashley R" userId="2b4a4d95-ef60-46ea-9fb8-0b9ff3c26cc3" providerId="ADAL" clId="{EA74A3BC-8780-47CD-A26B-CF9783AA2105}" dt="2022-05-19T04:33:23.688" v="2630" actId="47"/>
        <pc:sldMkLst>
          <pc:docMk/>
          <pc:sldMk cId="2886540370" sldId="259"/>
        </pc:sldMkLst>
        <pc:spChg chg="mod">
          <ac:chgData name="Charwood, Ashley R" userId="2b4a4d95-ef60-46ea-9fb8-0b9ff3c26cc3" providerId="ADAL" clId="{EA74A3BC-8780-47CD-A26B-CF9783AA2105}" dt="2022-05-19T04:22:35.456" v="2415" actId="27636"/>
          <ac:spMkLst>
            <pc:docMk/>
            <pc:sldMk cId="2886540370" sldId="259"/>
            <ac:spMk id="3" creationId="{AA147B1E-97E6-4001-A087-765F769FFD5C}"/>
          </ac:spMkLst>
        </pc:spChg>
        <pc:spChg chg="mod">
          <ac:chgData name="Charwood, Ashley R" userId="2b4a4d95-ef60-46ea-9fb8-0b9ff3c26cc3" providerId="ADAL" clId="{EA74A3BC-8780-47CD-A26B-CF9783AA2105}" dt="2022-05-19T04:22:35.462" v="2416" actId="27636"/>
          <ac:spMkLst>
            <pc:docMk/>
            <pc:sldMk cId="2886540370" sldId="259"/>
            <ac:spMk id="4" creationId="{057CB08F-DD9A-45D3-8E4F-18CD8ACEF41C}"/>
          </ac:spMkLst>
        </pc:spChg>
      </pc:sldChg>
      <pc:sldChg chg="addSp delSp modSp mod modNotesTx">
        <pc:chgData name="Charwood, Ashley R" userId="2b4a4d95-ef60-46ea-9fb8-0b9ff3c26cc3" providerId="ADAL" clId="{EA74A3BC-8780-47CD-A26B-CF9783AA2105}" dt="2022-05-23T03:22:03.960" v="4000" actId="313"/>
        <pc:sldMkLst>
          <pc:docMk/>
          <pc:sldMk cId="1653494597" sldId="265"/>
        </pc:sldMkLst>
        <pc:spChg chg="add del mod">
          <ac:chgData name="Charwood, Ashley R" userId="2b4a4d95-ef60-46ea-9fb8-0b9ff3c26cc3" providerId="ADAL" clId="{EA74A3BC-8780-47CD-A26B-CF9783AA2105}" dt="2022-05-11T04:08:45.175" v="1338"/>
          <ac:spMkLst>
            <pc:docMk/>
            <pc:sldMk cId="1653494597" sldId="265"/>
            <ac:spMk id="2" creationId="{DC2D8B51-498B-45AA-AE30-132075DFA3D0}"/>
          </ac:spMkLst>
        </pc:spChg>
        <pc:spChg chg="add mod">
          <ac:chgData name="Charwood, Ashley R" userId="2b4a4d95-ef60-46ea-9fb8-0b9ff3c26cc3" providerId="ADAL" clId="{EA74A3BC-8780-47CD-A26B-CF9783AA2105}" dt="2022-05-11T04:08:41.309" v="1336" actId="14100"/>
          <ac:spMkLst>
            <pc:docMk/>
            <pc:sldMk cId="1653494597" sldId="265"/>
            <ac:spMk id="3" creationId="{50F3E686-8EAA-4234-8C26-536052112CCB}"/>
          </ac:spMkLst>
        </pc:spChg>
      </pc:sldChg>
      <pc:sldChg chg="addSp modSp mod ord modNotesTx">
        <pc:chgData name="Charwood, Ashley R" userId="2b4a4d95-ef60-46ea-9fb8-0b9ff3c26cc3" providerId="ADAL" clId="{EA74A3BC-8780-47CD-A26B-CF9783AA2105}" dt="2022-05-23T03:21:38.182" v="3998" actId="20577"/>
        <pc:sldMkLst>
          <pc:docMk/>
          <pc:sldMk cId="3658268040" sldId="277"/>
        </pc:sldMkLst>
        <pc:spChg chg="mod">
          <ac:chgData name="Charwood, Ashley R" userId="2b4a4d95-ef60-46ea-9fb8-0b9ff3c26cc3" providerId="ADAL" clId="{EA74A3BC-8780-47CD-A26B-CF9783AA2105}" dt="2022-05-11T04:10:03.392" v="1383" actId="1076"/>
          <ac:spMkLst>
            <pc:docMk/>
            <pc:sldMk cId="3658268040" sldId="277"/>
            <ac:spMk id="7" creationId="{777155DC-5267-4B0C-8C4E-ACF5DD42F14F}"/>
          </ac:spMkLst>
        </pc:spChg>
        <pc:spChg chg="mod">
          <ac:chgData name="Charwood, Ashley R" userId="2b4a4d95-ef60-46ea-9fb8-0b9ff3c26cc3" providerId="ADAL" clId="{EA74A3BC-8780-47CD-A26B-CF9783AA2105}" dt="2022-05-11T04:10:22.164" v="1390" actId="1076"/>
          <ac:spMkLst>
            <pc:docMk/>
            <pc:sldMk cId="3658268040" sldId="277"/>
            <ac:spMk id="8" creationId="{918FF513-6799-498F-9325-BCF68CD30220}"/>
          </ac:spMkLst>
        </pc:spChg>
        <pc:spChg chg="mod">
          <ac:chgData name="Charwood, Ashley R" userId="2b4a4d95-ef60-46ea-9fb8-0b9ff3c26cc3" providerId="ADAL" clId="{EA74A3BC-8780-47CD-A26B-CF9783AA2105}" dt="2022-05-11T04:10:24.405" v="1391" actId="1076"/>
          <ac:spMkLst>
            <pc:docMk/>
            <pc:sldMk cId="3658268040" sldId="277"/>
            <ac:spMk id="9" creationId="{1361D2A7-2B42-486E-9BF2-252E694B2E01}"/>
          </ac:spMkLst>
        </pc:spChg>
        <pc:spChg chg="mod">
          <ac:chgData name="Charwood, Ashley R" userId="2b4a4d95-ef60-46ea-9fb8-0b9ff3c26cc3" providerId="ADAL" clId="{EA74A3BC-8780-47CD-A26B-CF9783AA2105}" dt="2022-05-11T04:10:05.454" v="1384" actId="1076"/>
          <ac:spMkLst>
            <pc:docMk/>
            <pc:sldMk cId="3658268040" sldId="277"/>
            <ac:spMk id="10" creationId="{041FAD2D-7A91-4D1C-87CE-414496E843DD}"/>
          </ac:spMkLst>
        </pc:spChg>
        <pc:spChg chg="mod">
          <ac:chgData name="Charwood, Ashley R" userId="2b4a4d95-ef60-46ea-9fb8-0b9ff3c26cc3" providerId="ADAL" clId="{EA74A3BC-8780-47CD-A26B-CF9783AA2105}" dt="2022-05-11T04:10:18.632" v="1389" actId="1076"/>
          <ac:spMkLst>
            <pc:docMk/>
            <pc:sldMk cId="3658268040" sldId="277"/>
            <ac:spMk id="11" creationId="{FC832500-1AD7-4B3E-A1F4-4BF7366CB439}"/>
          </ac:spMkLst>
        </pc:spChg>
        <pc:spChg chg="mod">
          <ac:chgData name="Charwood, Ashley R" userId="2b4a4d95-ef60-46ea-9fb8-0b9ff3c26cc3" providerId="ADAL" clId="{EA74A3BC-8780-47CD-A26B-CF9783AA2105}" dt="2022-05-11T04:10:29.016" v="1392" actId="1076"/>
          <ac:spMkLst>
            <pc:docMk/>
            <pc:sldMk cId="3658268040" sldId="277"/>
            <ac:spMk id="12" creationId="{09560DA4-3322-4C0A-A576-75EEBBBD6309}"/>
          </ac:spMkLst>
        </pc:spChg>
        <pc:spChg chg="mod">
          <ac:chgData name="Charwood, Ashley R" userId="2b4a4d95-ef60-46ea-9fb8-0b9ff3c26cc3" providerId="ADAL" clId="{EA74A3BC-8780-47CD-A26B-CF9783AA2105}" dt="2022-05-11T04:32:57.205" v="1558" actId="114"/>
          <ac:spMkLst>
            <pc:docMk/>
            <pc:sldMk cId="3658268040" sldId="277"/>
            <ac:spMk id="13" creationId="{1B11BDC1-38A3-45F3-BACB-6A401D6795D1}"/>
          </ac:spMkLst>
        </pc:spChg>
        <pc:spChg chg="add mod">
          <ac:chgData name="Charwood, Ashley R" userId="2b4a4d95-ef60-46ea-9fb8-0b9ff3c26cc3" providerId="ADAL" clId="{EA74A3BC-8780-47CD-A26B-CF9783AA2105}" dt="2022-05-11T04:09:52.475" v="1380" actId="20577"/>
          <ac:spMkLst>
            <pc:docMk/>
            <pc:sldMk cId="3658268040" sldId="277"/>
            <ac:spMk id="14" creationId="{BA3BA62E-E7C0-4BA5-9888-F20C7DB2AE4A}"/>
          </ac:spMkLst>
        </pc:spChg>
      </pc:sldChg>
      <pc:sldChg chg="modSp del mod ord">
        <pc:chgData name="Charwood, Ashley R" userId="2b4a4d95-ef60-46ea-9fb8-0b9ff3c26cc3" providerId="ADAL" clId="{EA74A3BC-8780-47CD-A26B-CF9783AA2105}" dt="2022-05-12T21:02:19.466" v="2167" actId="47"/>
        <pc:sldMkLst>
          <pc:docMk/>
          <pc:sldMk cId="3411509093" sldId="281"/>
        </pc:sldMkLst>
        <pc:spChg chg="mod">
          <ac:chgData name="Charwood, Ashley R" userId="2b4a4d95-ef60-46ea-9fb8-0b9ff3c26cc3" providerId="ADAL" clId="{EA74A3BC-8780-47CD-A26B-CF9783AA2105}" dt="2022-05-12T20:55:44.529" v="2150" actId="14100"/>
          <ac:spMkLst>
            <pc:docMk/>
            <pc:sldMk cId="3411509093" sldId="281"/>
            <ac:spMk id="35" creationId="{5FD88C8A-3588-455B-B7CA-EA5B2413DA91}"/>
          </ac:spMkLst>
        </pc:spChg>
      </pc:sldChg>
      <pc:sldChg chg="modSp mod">
        <pc:chgData name="Charwood, Ashley R" userId="2b4a4d95-ef60-46ea-9fb8-0b9ff3c26cc3" providerId="ADAL" clId="{EA74A3BC-8780-47CD-A26B-CF9783AA2105}" dt="2022-05-11T04:35:48.583" v="1617" actId="313"/>
        <pc:sldMkLst>
          <pc:docMk/>
          <pc:sldMk cId="1303115031" sldId="287"/>
        </pc:sldMkLst>
        <pc:spChg chg="mod">
          <ac:chgData name="Charwood, Ashley R" userId="2b4a4d95-ef60-46ea-9fb8-0b9ff3c26cc3" providerId="ADAL" clId="{EA74A3BC-8780-47CD-A26B-CF9783AA2105}" dt="2022-05-11T04:35:48.583" v="1617" actId="313"/>
          <ac:spMkLst>
            <pc:docMk/>
            <pc:sldMk cId="1303115031" sldId="287"/>
            <ac:spMk id="4" creationId="{266B4CB0-05ED-4EC3-A6BA-B3F6E4D28C13}"/>
          </ac:spMkLst>
        </pc:spChg>
      </pc:sldChg>
      <pc:sldChg chg="modSp mod">
        <pc:chgData name="Charwood, Ashley R" userId="2b4a4d95-ef60-46ea-9fb8-0b9ff3c26cc3" providerId="ADAL" clId="{EA74A3BC-8780-47CD-A26B-CF9783AA2105}" dt="2022-05-19T05:13:42.887" v="3638" actId="20577"/>
        <pc:sldMkLst>
          <pc:docMk/>
          <pc:sldMk cId="3689339394" sldId="288"/>
        </pc:sldMkLst>
        <pc:spChg chg="mod">
          <ac:chgData name="Charwood, Ashley R" userId="2b4a4d95-ef60-46ea-9fb8-0b9ff3c26cc3" providerId="ADAL" clId="{EA74A3BC-8780-47CD-A26B-CF9783AA2105}" dt="2022-05-19T05:13:42.887" v="3638" actId="20577"/>
          <ac:spMkLst>
            <pc:docMk/>
            <pc:sldMk cId="3689339394" sldId="288"/>
            <ac:spMk id="2" creationId="{AC8E583A-FE29-42E3-AD2B-339E23AADAA0}"/>
          </ac:spMkLst>
        </pc:spChg>
        <pc:spChg chg="mod">
          <ac:chgData name="Charwood, Ashley R" userId="2b4a4d95-ef60-46ea-9fb8-0b9ff3c26cc3" providerId="ADAL" clId="{EA74A3BC-8780-47CD-A26B-CF9783AA2105}" dt="2022-05-11T04:46:31.069" v="2014" actId="5793"/>
          <ac:spMkLst>
            <pc:docMk/>
            <pc:sldMk cId="3689339394" sldId="288"/>
            <ac:spMk id="3" creationId="{89A50156-5622-4880-B99F-B9351B59B6EC}"/>
          </ac:spMkLst>
        </pc:spChg>
      </pc:sldChg>
      <pc:sldChg chg="modSp del mod">
        <pc:chgData name="Charwood, Ashley R" userId="2b4a4d95-ef60-46ea-9fb8-0b9ff3c26cc3" providerId="ADAL" clId="{EA74A3BC-8780-47CD-A26B-CF9783AA2105}" dt="2022-05-19T05:13:21.994" v="3628" actId="47"/>
        <pc:sldMkLst>
          <pc:docMk/>
          <pc:sldMk cId="1197029554" sldId="289"/>
        </pc:sldMkLst>
        <pc:spChg chg="mod">
          <ac:chgData name="Charwood, Ashley R" userId="2b4a4d95-ef60-46ea-9fb8-0b9ff3c26cc3" providerId="ADAL" clId="{EA74A3BC-8780-47CD-A26B-CF9783AA2105}" dt="2022-05-19T04:34:38.322" v="2650" actId="27636"/>
          <ac:spMkLst>
            <pc:docMk/>
            <pc:sldMk cId="1197029554" sldId="289"/>
            <ac:spMk id="2" creationId="{FFFFA568-C848-40E6-BA4C-A1D0755F4067}"/>
          </ac:spMkLst>
        </pc:spChg>
      </pc:sldChg>
      <pc:sldChg chg="modSp mod">
        <pc:chgData name="Charwood, Ashley R" userId="2b4a4d95-ef60-46ea-9fb8-0b9ff3c26cc3" providerId="ADAL" clId="{EA74A3BC-8780-47CD-A26B-CF9783AA2105}" dt="2022-05-11T04:34:39.386" v="1565" actId="20577"/>
        <pc:sldMkLst>
          <pc:docMk/>
          <pc:sldMk cId="2669864537" sldId="292"/>
        </pc:sldMkLst>
        <pc:spChg chg="mod">
          <ac:chgData name="Charwood, Ashley R" userId="2b4a4d95-ef60-46ea-9fb8-0b9ff3c26cc3" providerId="ADAL" clId="{EA74A3BC-8780-47CD-A26B-CF9783AA2105}" dt="2022-05-11T04:34:39.386" v="1565" actId="20577"/>
          <ac:spMkLst>
            <pc:docMk/>
            <pc:sldMk cId="2669864537" sldId="292"/>
            <ac:spMk id="3" creationId="{44B0AD9D-9E3A-45D9-A088-402E21319C52}"/>
          </ac:spMkLst>
        </pc:spChg>
      </pc:sldChg>
      <pc:sldChg chg="modSp mod">
        <pc:chgData name="Charwood, Ashley R" userId="2b4a4d95-ef60-46ea-9fb8-0b9ff3c26cc3" providerId="ADAL" clId="{EA74A3BC-8780-47CD-A26B-CF9783AA2105}" dt="2022-05-11T04:07:58.072" v="1270" actId="1076"/>
        <pc:sldMkLst>
          <pc:docMk/>
          <pc:sldMk cId="258621435" sldId="297"/>
        </pc:sldMkLst>
        <pc:spChg chg="mod">
          <ac:chgData name="Charwood, Ashley R" userId="2b4a4d95-ef60-46ea-9fb8-0b9ff3c26cc3" providerId="ADAL" clId="{EA74A3BC-8780-47CD-A26B-CF9783AA2105}" dt="2022-05-11T04:07:58.072" v="1270" actId="1076"/>
          <ac:spMkLst>
            <pc:docMk/>
            <pc:sldMk cId="258621435" sldId="297"/>
            <ac:spMk id="2" creationId="{6E955FFD-5742-46A5-9FA1-1E3E73E04F42}"/>
          </ac:spMkLst>
        </pc:spChg>
        <pc:spChg chg="mod">
          <ac:chgData name="Charwood, Ashley R" userId="2b4a4d95-ef60-46ea-9fb8-0b9ff3c26cc3" providerId="ADAL" clId="{EA74A3BC-8780-47CD-A26B-CF9783AA2105}" dt="2022-05-11T04:07:54.553" v="1269" actId="1076"/>
          <ac:spMkLst>
            <pc:docMk/>
            <pc:sldMk cId="258621435" sldId="297"/>
            <ac:spMk id="5" creationId="{3ADE74FC-D9F7-423C-8E4E-BE4DE15036C4}"/>
          </ac:spMkLst>
        </pc:spChg>
      </pc:sldChg>
      <pc:sldChg chg="modSp mod ord modNotesTx">
        <pc:chgData name="Charwood, Ashley R" userId="2b4a4d95-ef60-46ea-9fb8-0b9ff3c26cc3" providerId="ADAL" clId="{EA74A3BC-8780-47CD-A26B-CF9783AA2105}" dt="2022-05-19T04:37:28.732" v="2700" actId="20577"/>
        <pc:sldMkLst>
          <pc:docMk/>
          <pc:sldMk cId="1297300264" sldId="304"/>
        </pc:sldMkLst>
        <pc:spChg chg="mod">
          <ac:chgData name="Charwood, Ashley R" userId="2b4a4d95-ef60-46ea-9fb8-0b9ff3c26cc3" providerId="ADAL" clId="{EA74A3BC-8780-47CD-A26B-CF9783AA2105}" dt="2022-05-19T04:37:28.732" v="2700" actId="20577"/>
          <ac:spMkLst>
            <pc:docMk/>
            <pc:sldMk cId="1297300264" sldId="304"/>
            <ac:spMk id="3" creationId="{B485F5B1-1155-435D-A7E7-F0076C565ED3}"/>
          </ac:spMkLst>
        </pc:spChg>
      </pc:sldChg>
      <pc:sldChg chg="modSp mod">
        <pc:chgData name="Charwood, Ashley R" userId="2b4a4d95-ef60-46ea-9fb8-0b9ff3c26cc3" providerId="ADAL" clId="{EA74A3BC-8780-47CD-A26B-CF9783AA2105}" dt="2022-05-11T04:33:42.544" v="1563" actId="1076"/>
        <pc:sldMkLst>
          <pc:docMk/>
          <pc:sldMk cId="831133213" sldId="305"/>
        </pc:sldMkLst>
        <pc:picChg chg="mod">
          <ac:chgData name="Charwood, Ashley R" userId="2b4a4d95-ef60-46ea-9fb8-0b9ff3c26cc3" providerId="ADAL" clId="{EA74A3BC-8780-47CD-A26B-CF9783AA2105}" dt="2022-05-11T04:33:42.544" v="1563" actId="1076"/>
          <ac:picMkLst>
            <pc:docMk/>
            <pc:sldMk cId="831133213" sldId="305"/>
            <ac:picMk id="2" creationId="{C9A045CE-368C-4C47-890D-BA8E25785887}"/>
          </ac:picMkLst>
        </pc:picChg>
      </pc:sldChg>
      <pc:sldChg chg="addSp delSp modSp del mod">
        <pc:chgData name="Charwood, Ashley R" userId="2b4a4d95-ef60-46ea-9fb8-0b9ff3c26cc3" providerId="ADAL" clId="{EA74A3BC-8780-47CD-A26B-CF9783AA2105}" dt="2022-05-11T04:16:51.722" v="1422" actId="47"/>
        <pc:sldMkLst>
          <pc:docMk/>
          <pc:sldMk cId="3229444564" sldId="307"/>
        </pc:sldMkLst>
        <pc:spChg chg="del">
          <ac:chgData name="Charwood, Ashley R" userId="2b4a4d95-ef60-46ea-9fb8-0b9ff3c26cc3" providerId="ADAL" clId="{EA74A3BC-8780-47CD-A26B-CF9783AA2105}" dt="2022-05-11T04:16:48.825" v="1421" actId="21"/>
          <ac:spMkLst>
            <pc:docMk/>
            <pc:sldMk cId="3229444564" sldId="307"/>
            <ac:spMk id="2" creationId="{F0A58809-EB1F-49AA-9319-BB270CC74BC0}"/>
          </ac:spMkLst>
        </pc:spChg>
        <pc:spChg chg="add del">
          <ac:chgData name="Charwood, Ashley R" userId="2b4a4d95-ef60-46ea-9fb8-0b9ff3c26cc3" providerId="ADAL" clId="{EA74A3BC-8780-47CD-A26B-CF9783AA2105}" dt="2022-05-11T04:15:59.409" v="1411" actId="21"/>
          <ac:spMkLst>
            <pc:docMk/>
            <pc:sldMk cId="3229444564" sldId="307"/>
            <ac:spMk id="4" creationId="{516C8AB0-243D-4F56-940C-EFE74C97E11E}"/>
          </ac:spMkLst>
        </pc:spChg>
        <pc:spChg chg="del">
          <ac:chgData name="Charwood, Ashley R" userId="2b4a4d95-ef60-46ea-9fb8-0b9ff3c26cc3" providerId="ADAL" clId="{EA74A3BC-8780-47CD-A26B-CF9783AA2105}" dt="2022-05-11T04:16:19.452" v="1414" actId="21"/>
          <ac:spMkLst>
            <pc:docMk/>
            <pc:sldMk cId="3229444564" sldId="307"/>
            <ac:spMk id="6" creationId="{932EEE6B-9801-4175-96DB-35D0BC38A404}"/>
          </ac:spMkLst>
        </pc:spChg>
        <pc:spChg chg="add mod">
          <ac:chgData name="Charwood, Ashley R" userId="2b4a4d95-ef60-46ea-9fb8-0b9ff3c26cc3" providerId="ADAL" clId="{EA74A3BC-8780-47CD-A26B-CF9783AA2105}" dt="2022-05-11T04:15:59.409" v="1411" actId="21"/>
          <ac:spMkLst>
            <pc:docMk/>
            <pc:sldMk cId="3229444564" sldId="307"/>
            <ac:spMk id="7" creationId="{94A1F848-5C03-4ADC-95CA-31BDC29902A4}"/>
          </ac:spMkLst>
        </pc:spChg>
        <pc:spChg chg="add mod">
          <ac:chgData name="Charwood, Ashley R" userId="2b4a4d95-ef60-46ea-9fb8-0b9ff3c26cc3" providerId="ADAL" clId="{EA74A3BC-8780-47CD-A26B-CF9783AA2105}" dt="2022-05-11T04:16:19.452" v="1414" actId="21"/>
          <ac:spMkLst>
            <pc:docMk/>
            <pc:sldMk cId="3229444564" sldId="307"/>
            <ac:spMk id="10" creationId="{EBE1296C-8AB2-4348-BAE2-707CAFEE49ED}"/>
          </ac:spMkLst>
        </pc:spChg>
        <pc:spChg chg="add mod">
          <ac:chgData name="Charwood, Ashley R" userId="2b4a4d95-ef60-46ea-9fb8-0b9ff3c26cc3" providerId="ADAL" clId="{EA74A3BC-8780-47CD-A26B-CF9783AA2105}" dt="2022-05-11T04:16:48.825" v="1421" actId="21"/>
          <ac:spMkLst>
            <pc:docMk/>
            <pc:sldMk cId="3229444564" sldId="307"/>
            <ac:spMk id="12" creationId="{75BDF7F0-C4FE-4A6F-9657-458AD324B494}"/>
          </ac:spMkLst>
        </pc:spChg>
        <pc:graphicFrameChg chg="add del">
          <ac:chgData name="Charwood, Ashley R" userId="2b4a4d95-ef60-46ea-9fb8-0b9ff3c26cc3" providerId="ADAL" clId="{EA74A3BC-8780-47CD-A26B-CF9783AA2105}" dt="2022-05-11T04:06:36.123" v="1263" actId="26606"/>
          <ac:graphicFrameMkLst>
            <pc:docMk/>
            <pc:sldMk cId="3229444564" sldId="307"/>
            <ac:graphicFrameMk id="8" creationId="{459D22B4-4FFF-A627-4DEC-4C90B0932F9F}"/>
          </ac:graphicFrameMkLst>
        </pc:graphicFrameChg>
        <pc:picChg chg="del">
          <ac:chgData name="Charwood, Ashley R" userId="2b4a4d95-ef60-46ea-9fb8-0b9ff3c26cc3" providerId="ADAL" clId="{EA74A3BC-8780-47CD-A26B-CF9783AA2105}" dt="2022-05-11T04:16:31.736" v="1417" actId="21"/>
          <ac:picMkLst>
            <pc:docMk/>
            <pc:sldMk cId="3229444564" sldId="307"/>
            <ac:picMk id="5" creationId="{0925BF68-A4CE-4218-B2F3-337262D9E2B2}"/>
          </ac:picMkLst>
        </pc:picChg>
      </pc:sldChg>
      <pc:sldChg chg="delSp modSp mod modNotesTx">
        <pc:chgData name="Charwood, Ashley R" userId="2b4a4d95-ef60-46ea-9fb8-0b9ff3c26cc3" providerId="ADAL" clId="{EA74A3BC-8780-47CD-A26B-CF9783AA2105}" dt="2022-05-19T04:17:22.356" v="2202" actId="478"/>
        <pc:sldMkLst>
          <pc:docMk/>
          <pc:sldMk cId="2871921598" sldId="309"/>
        </pc:sldMkLst>
        <pc:spChg chg="del">
          <ac:chgData name="Charwood, Ashley R" userId="2b4a4d95-ef60-46ea-9fb8-0b9ff3c26cc3" providerId="ADAL" clId="{EA74A3BC-8780-47CD-A26B-CF9783AA2105}" dt="2022-05-19T04:17:22.356" v="2202" actId="478"/>
          <ac:spMkLst>
            <pc:docMk/>
            <pc:sldMk cId="2871921598" sldId="309"/>
            <ac:spMk id="3" creationId="{06507EFA-BE6B-4FB1-B87E-99C86A88A9E7}"/>
          </ac:spMkLst>
        </pc:spChg>
        <pc:picChg chg="mod">
          <ac:chgData name="Charwood, Ashley R" userId="2b4a4d95-ef60-46ea-9fb8-0b9ff3c26cc3" providerId="ADAL" clId="{EA74A3BC-8780-47CD-A26B-CF9783AA2105}" dt="2022-05-11T03:53:48.810" v="907" actId="1076"/>
          <ac:picMkLst>
            <pc:docMk/>
            <pc:sldMk cId="2871921598" sldId="309"/>
            <ac:picMk id="8" creationId="{0A537113-9013-470D-BC00-E4B2C1399131}"/>
          </ac:picMkLst>
        </pc:picChg>
        <pc:picChg chg="mod">
          <ac:chgData name="Charwood, Ashley R" userId="2b4a4d95-ef60-46ea-9fb8-0b9ff3c26cc3" providerId="ADAL" clId="{EA74A3BC-8780-47CD-A26B-CF9783AA2105}" dt="2022-05-11T03:53:45.770" v="906" actId="14100"/>
          <ac:picMkLst>
            <pc:docMk/>
            <pc:sldMk cId="2871921598" sldId="309"/>
            <ac:picMk id="52226" creationId="{E7C80726-E7A0-45E9-8D15-897CB813D59C}"/>
          </ac:picMkLst>
        </pc:picChg>
      </pc:sldChg>
      <pc:sldChg chg="modSp mod ord">
        <pc:chgData name="Charwood, Ashley R" userId="2b4a4d95-ef60-46ea-9fb8-0b9ff3c26cc3" providerId="ADAL" clId="{EA74A3BC-8780-47CD-A26B-CF9783AA2105}" dt="2022-05-19T05:21:34.297" v="3758"/>
        <pc:sldMkLst>
          <pc:docMk/>
          <pc:sldMk cId="3463381306" sldId="315"/>
        </pc:sldMkLst>
        <pc:spChg chg="mod">
          <ac:chgData name="Charwood, Ashley R" userId="2b4a4d95-ef60-46ea-9fb8-0b9ff3c26cc3" providerId="ADAL" clId="{EA74A3BC-8780-47CD-A26B-CF9783AA2105}" dt="2022-05-11T03:48:46.059" v="825" actId="20577"/>
          <ac:spMkLst>
            <pc:docMk/>
            <pc:sldMk cId="3463381306" sldId="315"/>
            <ac:spMk id="3" creationId="{6A7BB585-417D-4702-8D5A-FD45BBAE1FA6}"/>
          </ac:spMkLst>
        </pc:spChg>
      </pc:sldChg>
      <pc:sldChg chg="modSp mod">
        <pc:chgData name="Charwood, Ashley R" userId="2b4a4d95-ef60-46ea-9fb8-0b9ff3c26cc3" providerId="ADAL" clId="{EA74A3BC-8780-47CD-A26B-CF9783AA2105}" dt="2022-05-11T04:34:26.307" v="1564" actId="14100"/>
        <pc:sldMkLst>
          <pc:docMk/>
          <pc:sldMk cId="1005959314" sldId="322"/>
        </pc:sldMkLst>
        <pc:spChg chg="mod">
          <ac:chgData name="Charwood, Ashley R" userId="2b4a4d95-ef60-46ea-9fb8-0b9ff3c26cc3" providerId="ADAL" clId="{EA74A3BC-8780-47CD-A26B-CF9783AA2105}" dt="2022-05-11T04:34:26.307" v="1564" actId="14100"/>
          <ac:spMkLst>
            <pc:docMk/>
            <pc:sldMk cId="1005959314" sldId="322"/>
            <ac:spMk id="3" creationId="{6003FB9B-C434-4571-9EAE-4ADD7D3694E2}"/>
          </ac:spMkLst>
        </pc:spChg>
      </pc:sldChg>
      <pc:sldChg chg="del">
        <pc:chgData name="Charwood, Ashley R" userId="2b4a4d95-ef60-46ea-9fb8-0b9ff3c26cc3" providerId="ADAL" clId="{EA74A3BC-8780-47CD-A26B-CF9783AA2105}" dt="2022-05-11T03:19:37.133" v="8" actId="47"/>
        <pc:sldMkLst>
          <pc:docMk/>
          <pc:sldMk cId="717116793" sldId="324"/>
        </pc:sldMkLst>
      </pc:sldChg>
      <pc:sldChg chg="modSp mod modNotesTx">
        <pc:chgData name="Charwood, Ashley R" userId="2b4a4d95-ef60-46ea-9fb8-0b9ff3c26cc3" providerId="ADAL" clId="{EA74A3BC-8780-47CD-A26B-CF9783AA2105}" dt="2022-05-23T03:21:48.185" v="3999" actId="20577"/>
        <pc:sldMkLst>
          <pc:docMk/>
          <pc:sldMk cId="86939571" sldId="326"/>
        </pc:sldMkLst>
        <pc:spChg chg="mod">
          <ac:chgData name="Charwood, Ashley R" userId="2b4a4d95-ef60-46ea-9fb8-0b9ff3c26cc3" providerId="ADAL" clId="{EA74A3BC-8780-47CD-A26B-CF9783AA2105}" dt="2022-05-11T03:20:02.962" v="13"/>
          <ac:spMkLst>
            <pc:docMk/>
            <pc:sldMk cId="86939571" sldId="326"/>
            <ac:spMk id="5" creationId="{C308D341-AD0D-4648-B876-EC8EF9075B50}"/>
          </ac:spMkLst>
        </pc:spChg>
      </pc:sldChg>
      <pc:sldChg chg="modSp mod">
        <pc:chgData name="Charwood, Ashley R" userId="2b4a4d95-ef60-46ea-9fb8-0b9ff3c26cc3" providerId="ADAL" clId="{EA74A3BC-8780-47CD-A26B-CF9783AA2105}" dt="2022-05-11T03:19:16.543" v="7" actId="20577"/>
        <pc:sldMkLst>
          <pc:docMk/>
          <pc:sldMk cId="945095094" sldId="332"/>
        </pc:sldMkLst>
        <pc:spChg chg="mod">
          <ac:chgData name="Charwood, Ashley R" userId="2b4a4d95-ef60-46ea-9fb8-0b9ff3c26cc3" providerId="ADAL" clId="{EA74A3BC-8780-47CD-A26B-CF9783AA2105}" dt="2022-05-11T03:19:16.543" v="7" actId="20577"/>
          <ac:spMkLst>
            <pc:docMk/>
            <pc:sldMk cId="945095094" sldId="332"/>
            <ac:spMk id="3" creationId="{056265B4-2368-4BE1-83E5-6CEE542D7A9D}"/>
          </ac:spMkLst>
        </pc:spChg>
      </pc:sldChg>
      <pc:sldChg chg="modSp mod ord modNotesTx">
        <pc:chgData name="Charwood, Ashley R" userId="2b4a4d95-ef60-46ea-9fb8-0b9ff3c26cc3" providerId="ADAL" clId="{EA74A3BC-8780-47CD-A26B-CF9783AA2105}" dt="2022-05-19T04:40:38.970" v="2732"/>
        <pc:sldMkLst>
          <pc:docMk/>
          <pc:sldMk cId="1192387004" sldId="333"/>
        </pc:sldMkLst>
        <pc:spChg chg="mod">
          <ac:chgData name="Charwood, Ashley R" userId="2b4a4d95-ef60-46ea-9fb8-0b9ff3c26cc3" providerId="ADAL" clId="{EA74A3BC-8780-47CD-A26B-CF9783AA2105}" dt="2022-05-11T03:53:13.599" v="903" actId="20577"/>
          <ac:spMkLst>
            <pc:docMk/>
            <pc:sldMk cId="1192387004" sldId="333"/>
            <ac:spMk id="3" creationId="{59D19295-7758-4DFF-9E52-06693004F075}"/>
          </ac:spMkLst>
        </pc:spChg>
        <pc:picChg chg="mod">
          <ac:chgData name="Charwood, Ashley R" userId="2b4a4d95-ef60-46ea-9fb8-0b9ff3c26cc3" providerId="ADAL" clId="{EA74A3BC-8780-47CD-A26B-CF9783AA2105}" dt="2022-05-11T03:53:07.339" v="900" actId="14100"/>
          <ac:picMkLst>
            <pc:docMk/>
            <pc:sldMk cId="1192387004" sldId="333"/>
            <ac:picMk id="2" creationId="{ACBE4CC0-4BC4-447E-97D0-DD197CAF8850}"/>
          </ac:picMkLst>
        </pc:picChg>
      </pc:sldChg>
      <pc:sldChg chg="modSp del mod">
        <pc:chgData name="Charwood, Ashley R" userId="2b4a4d95-ef60-46ea-9fb8-0b9ff3c26cc3" providerId="ADAL" clId="{EA74A3BC-8780-47CD-A26B-CF9783AA2105}" dt="2022-05-19T05:13:23.508" v="3629" actId="47"/>
        <pc:sldMkLst>
          <pc:docMk/>
          <pc:sldMk cId="3936713321" sldId="336"/>
        </pc:sldMkLst>
        <pc:spChg chg="mod">
          <ac:chgData name="Charwood, Ashley R" userId="2b4a4d95-ef60-46ea-9fb8-0b9ff3c26cc3" providerId="ADAL" clId="{EA74A3BC-8780-47CD-A26B-CF9783AA2105}" dt="2022-05-19T04:34:02.984" v="2632" actId="21"/>
          <ac:spMkLst>
            <pc:docMk/>
            <pc:sldMk cId="3936713321" sldId="336"/>
            <ac:spMk id="3" creationId="{CAAD9F0C-B53B-4EE7-9F67-5C19E79AC06F}"/>
          </ac:spMkLst>
        </pc:spChg>
      </pc:sldChg>
      <pc:sldChg chg="addSp delSp modSp del mod">
        <pc:chgData name="Charwood, Ashley R" userId="2b4a4d95-ef60-46ea-9fb8-0b9ff3c26cc3" providerId="ADAL" clId="{EA74A3BC-8780-47CD-A26B-CF9783AA2105}" dt="2022-05-11T03:43:50.819" v="693" actId="47"/>
        <pc:sldMkLst>
          <pc:docMk/>
          <pc:sldMk cId="2879107627" sldId="339"/>
        </pc:sldMkLst>
        <pc:spChg chg="del mod">
          <ac:chgData name="Charwood, Ashley R" userId="2b4a4d95-ef60-46ea-9fb8-0b9ff3c26cc3" providerId="ADAL" clId="{EA74A3BC-8780-47CD-A26B-CF9783AA2105}" dt="2022-05-11T03:43:00.750" v="679" actId="21"/>
          <ac:spMkLst>
            <pc:docMk/>
            <pc:sldMk cId="2879107627" sldId="339"/>
            <ac:spMk id="2" creationId="{3A855EEC-D109-414E-B768-6AFC119881CE}"/>
          </ac:spMkLst>
        </pc:spChg>
        <pc:spChg chg="del mod">
          <ac:chgData name="Charwood, Ashley R" userId="2b4a4d95-ef60-46ea-9fb8-0b9ff3c26cc3" providerId="ADAL" clId="{EA74A3BC-8780-47CD-A26B-CF9783AA2105}" dt="2022-05-11T03:43:10.841" v="682" actId="21"/>
          <ac:spMkLst>
            <pc:docMk/>
            <pc:sldMk cId="2879107627" sldId="339"/>
            <ac:spMk id="3" creationId="{8EBB768B-8B51-4C40-936E-BA37FDA61021}"/>
          </ac:spMkLst>
        </pc:spChg>
        <pc:spChg chg="add mod">
          <ac:chgData name="Charwood, Ashley R" userId="2b4a4d95-ef60-46ea-9fb8-0b9ff3c26cc3" providerId="ADAL" clId="{EA74A3BC-8780-47CD-A26B-CF9783AA2105}" dt="2022-05-11T03:43:00.750" v="679" actId="21"/>
          <ac:spMkLst>
            <pc:docMk/>
            <pc:sldMk cId="2879107627" sldId="339"/>
            <ac:spMk id="5" creationId="{019358D1-D6A3-4BE9-A303-096FD5D93511}"/>
          </ac:spMkLst>
        </pc:spChg>
        <pc:spChg chg="add mod">
          <ac:chgData name="Charwood, Ashley R" userId="2b4a4d95-ef60-46ea-9fb8-0b9ff3c26cc3" providerId="ADAL" clId="{EA74A3BC-8780-47CD-A26B-CF9783AA2105}" dt="2022-05-11T03:43:10.841" v="682" actId="21"/>
          <ac:spMkLst>
            <pc:docMk/>
            <pc:sldMk cId="2879107627" sldId="339"/>
            <ac:spMk id="7" creationId="{767A2C48-0B23-47E9-98D0-A3F066C4E31E}"/>
          </ac:spMkLst>
        </pc:spChg>
      </pc:sldChg>
      <pc:sldChg chg="modSp mod">
        <pc:chgData name="Charwood, Ashley R" userId="2b4a4d95-ef60-46ea-9fb8-0b9ff3c26cc3" providerId="ADAL" clId="{EA74A3BC-8780-47CD-A26B-CF9783AA2105}" dt="2022-05-12T21:03:28.945" v="2201" actId="20577"/>
        <pc:sldMkLst>
          <pc:docMk/>
          <pc:sldMk cId="2765381216" sldId="347"/>
        </pc:sldMkLst>
        <pc:spChg chg="mod">
          <ac:chgData name="Charwood, Ashley R" userId="2b4a4d95-ef60-46ea-9fb8-0b9ff3c26cc3" providerId="ADAL" clId="{EA74A3BC-8780-47CD-A26B-CF9783AA2105}" dt="2022-05-12T21:03:28.945" v="2201" actId="20577"/>
          <ac:spMkLst>
            <pc:docMk/>
            <pc:sldMk cId="2765381216" sldId="347"/>
            <ac:spMk id="7" creationId="{278B7662-7D30-421B-A5FB-D393E5D7BB73}"/>
          </ac:spMkLst>
        </pc:spChg>
      </pc:sldChg>
      <pc:sldChg chg="ord">
        <pc:chgData name="Charwood, Ashley R" userId="2b4a4d95-ef60-46ea-9fb8-0b9ff3c26cc3" providerId="ADAL" clId="{EA74A3BC-8780-47CD-A26B-CF9783AA2105}" dt="2022-05-20T14:53:12.607" v="3993"/>
        <pc:sldMkLst>
          <pc:docMk/>
          <pc:sldMk cId="1486248171" sldId="349"/>
        </pc:sldMkLst>
      </pc:sldChg>
      <pc:sldChg chg="modSp mod">
        <pc:chgData name="Charwood, Ashley R" userId="2b4a4d95-ef60-46ea-9fb8-0b9ff3c26cc3" providerId="ADAL" clId="{EA74A3BC-8780-47CD-A26B-CF9783AA2105}" dt="2022-05-11T03:17:43.117" v="6" actId="20577"/>
        <pc:sldMkLst>
          <pc:docMk/>
          <pc:sldMk cId="17377844" sldId="355"/>
        </pc:sldMkLst>
        <pc:spChg chg="mod">
          <ac:chgData name="Charwood, Ashley R" userId="2b4a4d95-ef60-46ea-9fb8-0b9ff3c26cc3" providerId="ADAL" clId="{EA74A3BC-8780-47CD-A26B-CF9783AA2105}" dt="2022-05-11T03:17:43.117" v="6" actId="20577"/>
          <ac:spMkLst>
            <pc:docMk/>
            <pc:sldMk cId="17377844" sldId="355"/>
            <ac:spMk id="4" creationId="{14383FFE-F862-428A-8F29-D038C4150F68}"/>
          </ac:spMkLst>
        </pc:spChg>
      </pc:sldChg>
      <pc:sldChg chg="modSp mod">
        <pc:chgData name="Charwood, Ashley R" userId="2b4a4d95-ef60-46ea-9fb8-0b9ff3c26cc3" providerId="ADAL" clId="{EA74A3BC-8780-47CD-A26B-CF9783AA2105}" dt="2022-05-11T03:17:22.146" v="4" actId="20577"/>
        <pc:sldMkLst>
          <pc:docMk/>
          <pc:sldMk cId="2831174435" sldId="356"/>
        </pc:sldMkLst>
        <pc:spChg chg="mod">
          <ac:chgData name="Charwood, Ashley R" userId="2b4a4d95-ef60-46ea-9fb8-0b9ff3c26cc3" providerId="ADAL" clId="{EA74A3BC-8780-47CD-A26B-CF9783AA2105}" dt="2022-05-11T03:17:18.202" v="3" actId="20577"/>
          <ac:spMkLst>
            <pc:docMk/>
            <pc:sldMk cId="2831174435" sldId="356"/>
            <ac:spMk id="4" creationId="{F69EE46A-44BF-408F-BA33-4F49FE186EDE}"/>
          </ac:spMkLst>
        </pc:spChg>
        <pc:spChg chg="mod">
          <ac:chgData name="Charwood, Ashley R" userId="2b4a4d95-ef60-46ea-9fb8-0b9ff3c26cc3" providerId="ADAL" clId="{EA74A3BC-8780-47CD-A26B-CF9783AA2105}" dt="2022-05-11T03:17:22.146" v="4" actId="20577"/>
          <ac:spMkLst>
            <pc:docMk/>
            <pc:sldMk cId="2831174435" sldId="356"/>
            <ac:spMk id="6" creationId="{BA37C655-952A-4BE1-91EF-4AF59E775492}"/>
          </ac:spMkLst>
        </pc:spChg>
      </pc:sldChg>
      <pc:sldChg chg="del">
        <pc:chgData name="Charwood, Ashley R" userId="2b4a4d95-ef60-46ea-9fb8-0b9ff3c26cc3" providerId="ADAL" clId="{EA74A3BC-8780-47CD-A26B-CF9783AA2105}" dt="2022-05-11T03:47:17.301" v="763" actId="47"/>
        <pc:sldMkLst>
          <pc:docMk/>
          <pc:sldMk cId="1298381169" sldId="357"/>
        </pc:sldMkLst>
      </pc:sldChg>
      <pc:sldChg chg="modSp ord modNotesTx">
        <pc:chgData name="Charwood, Ashley R" userId="2b4a4d95-ef60-46ea-9fb8-0b9ff3c26cc3" providerId="ADAL" clId="{EA74A3BC-8780-47CD-A26B-CF9783AA2105}" dt="2022-05-23T03:20:47.503" v="3996" actId="20577"/>
        <pc:sldMkLst>
          <pc:docMk/>
          <pc:sldMk cId="1422788179" sldId="368"/>
        </pc:sldMkLst>
        <pc:picChg chg="mod">
          <ac:chgData name="Charwood, Ashley R" userId="2b4a4d95-ef60-46ea-9fb8-0b9ff3c26cc3" providerId="ADAL" clId="{EA74A3BC-8780-47CD-A26B-CF9783AA2105}" dt="2022-05-11T03:54:04.348" v="908" actId="1076"/>
          <ac:picMkLst>
            <pc:docMk/>
            <pc:sldMk cId="1422788179" sldId="368"/>
            <ac:picMk id="3" creationId="{C1BEF650-65C0-4243-AFC5-ADD63653E94E}"/>
          </ac:picMkLst>
        </pc:picChg>
        <pc:picChg chg="mod">
          <ac:chgData name="Charwood, Ashley R" userId="2b4a4d95-ef60-46ea-9fb8-0b9ff3c26cc3" providerId="ADAL" clId="{EA74A3BC-8780-47CD-A26B-CF9783AA2105}" dt="2022-05-11T03:21:22.378" v="26" actId="1076"/>
          <ac:picMkLst>
            <pc:docMk/>
            <pc:sldMk cId="1422788179" sldId="368"/>
            <ac:picMk id="1026" creationId="{B6A993C2-8CDA-48C8-A690-43F0B3E7D5AD}"/>
          </ac:picMkLst>
        </pc:picChg>
      </pc:sldChg>
      <pc:sldChg chg="delSp del">
        <pc:chgData name="Charwood, Ashley R" userId="2b4a4d95-ef60-46ea-9fb8-0b9ff3c26cc3" providerId="ADAL" clId="{EA74A3BC-8780-47CD-A26B-CF9783AA2105}" dt="2022-05-11T03:21:45.142" v="33" actId="47"/>
        <pc:sldMkLst>
          <pc:docMk/>
          <pc:sldMk cId="1445712294" sldId="371"/>
        </pc:sldMkLst>
        <pc:picChg chg="del">
          <ac:chgData name="Charwood, Ashley R" userId="2b4a4d95-ef60-46ea-9fb8-0b9ff3c26cc3" providerId="ADAL" clId="{EA74A3BC-8780-47CD-A26B-CF9783AA2105}" dt="2022-05-11T03:21:41.246" v="31" actId="21"/>
          <ac:picMkLst>
            <pc:docMk/>
            <pc:sldMk cId="1445712294" sldId="371"/>
            <ac:picMk id="4" creationId="{3F1E12B7-4B34-47A2-9FFF-D7CC51AD6F0F}"/>
          </ac:picMkLst>
        </pc:picChg>
        <pc:picChg chg="del">
          <ac:chgData name="Charwood, Ashley R" userId="2b4a4d95-ef60-46ea-9fb8-0b9ff3c26cc3" providerId="ADAL" clId="{EA74A3BC-8780-47CD-A26B-CF9783AA2105}" dt="2022-05-11T03:21:36.519" v="29" actId="21"/>
          <ac:picMkLst>
            <pc:docMk/>
            <pc:sldMk cId="1445712294" sldId="371"/>
            <ac:picMk id="5122" creationId="{FD802D66-E955-4277-AC94-CF74529AFC86}"/>
          </ac:picMkLst>
        </pc:picChg>
      </pc:sldChg>
      <pc:sldChg chg="modSp mod modNotesTx">
        <pc:chgData name="Charwood, Ashley R" userId="2b4a4d95-ef60-46ea-9fb8-0b9ff3c26cc3" providerId="ADAL" clId="{EA74A3BC-8780-47CD-A26B-CF9783AA2105}" dt="2022-05-23T03:20:34.915" v="3995" actId="20577"/>
        <pc:sldMkLst>
          <pc:docMk/>
          <pc:sldMk cId="242704585" sldId="374"/>
        </pc:sldMkLst>
        <pc:spChg chg="mod">
          <ac:chgData name="Charwood, Ashley R" userId="2b4a4d95-ef60-46ea-9fb8-0b9ff3c26cc3" providerId="ADAL" clId="{EA74A3BC-8780-47CD-A26B-CF9783AA2105}" dt="2022-05-11T03:51:16.029" v="880" actId="20577"/>
          <ac:spMkLst>
            <pc:docMk/>
            <pc:sldMk cId="242704585" sldId="374"/>
            <ac:spMk id="4" creationId="{F518AD2D-7F07-46C3-99F4-EB11F9C36BE2}"/>
          </ac:spMkLst>
        </pc:spChg>
      </pc:sldChg>
      <pc:sldChg chg="modSp mod">
        <pc:chgData name="Charwood, Ashley R" userId="2b4a4d95-ef60-46ea-9fb8-0b9ff3c26cc3" providerId="ADAL" clId="{EA74A3BC-8780-47CD-A26B-CF9783AA2105}" dt="2022-05-20T14:36:07.146" v="3921" actId="20577"/>
        <pc:sldMkLst>
          <pc:docMk/>
          <pc:sldMk cId="243359095" sldId="376"/>
        </pc:sldMkLst>
        <pc:spChg chg="mod">
          <ac:chgData name="Charwood, Ashley R" userId="2b4a4d95-ef60-46ea-9fb8-0b9ff3c26cc3" providerId="ADAL" clId="{EA74A3BC-8780-47CD-A26B-CF9783AA2105}" dt="2022-05-20T14:36:07.146" v="3921" actId="20577"/>
          <ac:spMkLst>
            <pc:docMk/>
            <pc:sldMk cId="243359095" sldId="376"/>
            <ac:spMk id="2" creationId="{2760DB73-36DE-4C73-9DFE-2B95C5CF1A16}"/>
          </ac:spMkLst>
        </pc:spChg>
      </pc:sldChg>
      <pc:sldChg chg="addSp delSp modSp mod ord">
        <pc:chgData name="Charwood, Ashley R" userId="2b4a4d95-ef60-46ea-9fb8-0b9ff3c26cc3" providerId="ADAL" clId="{EA74A3BC-8780-47CD-A26B-CF9783AA2105}" dt="2022-05-19T05:06:42.323" v="3591" actId="1076"/>
        <pc:sldMkLst>
          <pc:docMk/>
          <pc:sldMk cId="1931952217" sldId="377"/>
        </pc:sldMkLst>
        <pc:spChg chg="del">
          <ac:chgData name="Charwood, Ashley R" userId="2b4a4d95-ef60-46ea-9fb8-0b9ff3c26cc3" providerId="ADAL" clId="{EA74A3BC-8780-47CD-A26B-CF9783AA2105}" dt="2022-05-11T04:21:25.941" v="1499" actId="478"/>
          <ac:spMkLst>
            <pc:docMk/>
            <pc:sldMk cId="1931952217" sldId="377"/>
            <ac:spMk id="2" creationId="{78670138-7C5F-4565-8C88-85B71ADFF6E5}"/>
          </ac:spMkLst>
        </pc:spChg>
        <pc:spChg chg="add mod">
          <ac:chgData name="Charwood, Ashley R" userId="2b4a4d95-ef60-46ea-9fb8-0b9ff3c26cc3" providerId="ADAL" clId="{EA74A3BC-8780-47CD-A26B-CF9783AA2105}" dt="2022-05-19T05:06:40.868" v="3588" actId="1076"/>
          <ac:spMkLst>
            <pc:docMk/>
            <pc:sldMk cId="1931952217" sldId="377"/>
            <ac:spMk id="6" creationId="{D469E731-C6AB-4ABC-B3F9-2FD358EEA44E}"/>
          </ac:spMkLst>
        </pc:spChg>
        <pc:picChg chg="mod">
          <ac:chgData name="Charwood, Ashley R" userId="2b4a4d95-ef60-46ea-9fb8-0b9ff3c26cc3" providerId="ADAL" clId="{EA74A3BC-8780-47CD-A26B-CF9783AA2105}" dt="2022-05-19T05:06:41.832" v="3590" actId="1076"/>
          <ac:picMkLst>
            <pc:docMk/>
            <pc:sldMk cId="1931952217" sldId="377"/>
            <ac:picMk id="5" creationId="{C4E02671-2AB8-4381-A650-B9B1830B0EB6}"/>
          </ac:picMkLst>
        </pc:picChg>
        <pc:picChg chg="mod">
          <ac:chgData name="Charwood, Ashley R" userId="2b4a4d95-ef60-46ea-9fb8-0b9ff3c26cc3" providerId="ADAL" clId="{EA74A3BC-8780-47CD-A26B-CF9783AA2105}" dt="2022-05-19T05:06:42.323" v="3591" actId="1076"/>
          <ac:picMkLst>
            <pc:docMk/>
            <pc:sldMk cId="1931952217" sldId="377"/>
            <ac:picMk id="7" creationId="{A8EA9B72-673A-4A12-B6EB-7F168152DCDF}"/>
          </ac:picMkLst>
        </pc:picChg>
      </pc:sldChg>
      <pc:sldChg chg="addSp delSp modSp del mod">
        <pc:chgData name="Charwood, Ashley R" userId="2b4a4d95-ef60-46ea-9fb8-0b9ff3c26cc3" providerId="ADAL" clId="{EA74A3BC-8780-47CD-A26B-CF9783AA2105}" dt="2022-05-11T04:01:21.483" v="1145" actId="47"/>
        <pc:sldMkLst>
          <pc:docMk/>
          <pc:sldMk cId="445529674" sldId="378"/>
        </pc:sldMkLst>
        <pc:spChg chg="del">
          <ac:chgData name="Charwood, Ashley R" userId="2b4a4d95-ef60-46ea-9fb8-0b9ff3c26cc3" providerId="ADAL" clId="{EA74A3BC-8780-47CD-A26B-CF9783AA2105}" dt="2022-05-11T03:59:00.595" v="1111" actId="21"/>
          <ac:spMkLst>
            <pc:docMk/>
            <pc:sldMk cId="445529674" sldId="378"/>
            <ac:spMk id="2" creationId="{47ED80E8-2DB8-428B-B546-A75477A66227}"/>
          </ac:spMkLst>
        </pc:spChg>
        <pc:spChg chg="del mod">
          <ac:chgData name="Charwood, Ashley R" userId="2b4a4d95-ef60-46ea-9fb8-0b9ff3c26cc3" providerId="ADAL" clId="{EA74A3BC-8780-47CD-A26B-CF9783AA2105}" dt="2022-05-11T03:59:44.908" v="1123" actId="21"/>
          <ac:spMkLst>
            <pc:docMk/>
            <pc:sldMk cId="445529674" sldId="378"/>
            <ac:spMk id="3" creationId="{834421B1-FCD7-4FE3-AE7C-C4EF09559966}"/>
          </ac:spMkLst>
        </pc:spChg>
        <pc:spChg chg="add mod">
          <ac:chgData name="Charwood, Ashley R" userId="2b4a4d95-ef60-46ea-9fb8-0b9ff3c26cc3" providerId="ADAL" clId="{EA74A3BC-8780-47CD-A26B-CF9783AA2105}" dt="2022-05-11T03:59:00.595" v="1111" actId="21"/>
          <ac:spMkLst>
            <pc:docMk/>
            <pc:sldMk cId="445529674" sldId="378"/>
            <ac:spMk id="6" creationId="{4F064FD4-D3D4-4470-AE18-0D2C533CB36C}"/>
          </ac:spMkLst>
        </pc:spChg>
        <pc:spChg chg="add mod">
          <ac:chgData name="Charwood, Ashley R" userId="2b4a4d95-ef60-46ea-9fb8-0b9ff3c26cc3" providerId="ADAL" clId="{EA74A3BC-8780-47CD-A26B-CF9783AA2105}" dt="2022-05-11T03:59:44.908" v="1123" actId="21"/>
          <ac:spMkLst>
            <pc:docMk/>
            <pc:sldMk cId="445529674" sldId="378"/>
            <ac:spMk id="8" creationId="{57FEA597-2CAE-42E9-B68C-7CC1863EABF2}"/>
          </ac:spMkLst>
        </pc:spChg>
        <pc:picChg chg="del">
          <ac:chgData name="Charwood, Ashley R" userId="2b4a4d95-ef60-46ea-9fb8-0b9ff3c26cc3" providerId="ADAL" clId="{EA74A3BC-8780-47CD-A26B-CF9783AA2105}" dt="2022-05-11T03:59:24.721" v="1120" actId="21"/>
          <ac:picMkLst>
            <pc:docMk/>
            <pc:sldMk cId="445529674" sldId="378"/>
            <ac:picMk id="5" creationId="{5193CAEF-4746-4256-9003-E2070C08808B}"/>
          </ac:picMkLst>
        </pc:picChg>
      </pc:sldChg>
      <pc:sldChg chg="addSp modSp mod">
        <pc:chgData name="Charwood, Ashley R" userId="2b4a4d95-ef60-46ea-9fb8-0b9ff3c26cc3" providerId="ADAL" clId="{EA74A3BC-8780-47CD-A26B-CF9783AA2105}" dt="2022-05-20T14:54:48.932" v="3994" actId="20577"/>
        <pc:sldMkLst>
          <pc:docMk/>
          <pc:sldMk cId="2473711897" sldId="380"/>
        </pc:sldMkLst>
        <pc:spChg chg="add mod">
          <ac:chgData name="Charwood, Ashley R" userId="2b4a4d95-ef60-46ea-9fb8-0b9ff3c26cc3" providerId="ADAL" clId="{EA74A3BC-8780-47CD-A26B-CF9783AA2105}" dt="2022-05-20T14:54:48.932" v="3994" actId="20577"/>
          <ac:spMkLst>
            <pc:docMk/>
            <pc:sldMk cId="2473711897" sldId="380"/>
            <ac:spMk id="4" creationId="{1E910A61-C712-4CC9-8B2C-102DBBE5D045}"/>
          </ac:spMkLst>
        </pc:spChg>
      </pc:sldChg>
      <pc:sldChg chg="addSp modSp mod modNotesTx">
        <pc:chgData name="Charwood, Ashley R" userId="2b4a4d95-ef60-46ea-9fb8-0b9ff3c26cc3" providerId="ADAL" clId="{EA74A3BC-8780-47CD-A26B-CF9783AA2105}" dt="2022-05-23T03:21:02.523" v="3997" actId="20577"/>
        <pc:sldMkLst>
          <pc:docMk/>
          <pc:sldMk cId="1882617324" sldId="381"/>
        </pc:sldMkLst>
        <pc:spChg chg="mod">
          <ac:chgData name="Charwood, Ashley R" userId="2b4a4d95-ef60-46ea-9fb8-0b9ff3c26cc3" providerId="ADAL" clId="{EA74A3BC-8780-47CD-A26B-CF9783AA2105}" dt="2022-05-20T14:38:08.948" v="3932" actId="1076"/>
          <ac:spMkLst>
            <pc:docMk/>
            <pc:sldMk cId="1882617324" sldId="381"/>
            <ac:spMk id="3" creationId="{E6627634-B9FC-4396-9AB5-D35CE595EB72}"/>
          </ac:spMkLst>
        </pc:spChg>
        <pc:picChg chg="mod modCrop">
          <ac:chgData name="Charwood, Ashley R" userId="2b4a4d95-ef60-46ea-9fb8-0b9ff3c26cc3" providerId="ADAL" clId="{EA74A3BC-8780-47CD-A26B-CF9783AA2105}" dt="2022-05-11T04:31:17.563" v="1540" actId="14100"/>
          <ac:picMkLst>
            <pc:docMk/>
            <pc:sldMk cId="1882617324" sldId="381"/>
            <ac:picMk id="4" creationId="{4ED8D180-19DE-4FEE-A29B-F2FAB0C13FE8}"/>
          </ac:picMkLst>
        </pc:picChg>
        <pc:picChg chg="add mod modCrop">
          <ac:chgData name="Charwood, Ashley R" userId="2b4a4d95-ef60-46ea-9fb8-0b9ff3c26cc3" providerId="ADAL" clId="{EA74A3BC-8780-47CD-A26B-CF9783AA2105}" dt="2022-05-20T14:38:18.785" v="3936" actId="14100"/>
          <ac:picMkLst>
            <pc:docMk/>
            <pc:sldMk cId="1882617324" sldId="381"/>
            <ac:picMk id="5" creationId="{EF070DBD-9020-4692-B336-6C35693FFB48}"/>
          </ac:picMkLst>
        </pc:picChg>
      </pc:sldChg>
      <pc:sldChg chg="delSp modSp del mod ord">
        <pc:chgData name="Charwood, Ashley R" userId="2b4a4d95-ef60-46ea-9fb8-0b9ff3c26cc3" providerId="ADAL" clId="{EA74A3BC-8780-47CD-A26B-CF9783AA2105}" dt="2022-05-11T03:38:25.623" v="467" actId="47"/>
        <pc:sldMkLst>
          <pc:docMk/>
          <pc:sldMk cId="92378135" sldId="384"/>
        </pc:sldMkLst>
        <pc:spChg chg="del mod">
          <ac:chgData name="Charwood, Ashley R" userId="2b4a4d95-ef60-46ea-9fb8-0b9ff3c26cc3" providerId="ADAL" clId="{EA74A3BC-8780-47CD-A26B-CF9783AA2105}" dt="2022-05-11T03:38:24.345" v="466"/>
          <ac:spMkLst>
            <pc:docMk/>
            <pc:sldMk cId="92378135" sldId="384"/>
            <ac:spMk id="2" creationId="{52EC5065-B96D-4973-B210-2F012D794793}"/>
          </ac:spMkLst>
        </pc:spChg>
      </pc:sldChg>
      <pc:sldChg chg="modSp mod">
        <pc:chgData name="Charwood, Ashley R" userId="2b4a4d95-ef60-46ea-9fb8-0b9ff3c26cc3" providerId="ADAL" clId="{EA74A3BC-8780-47CD-A26B-CF9783AA2105}" dt="2022-05-19T05:09:19.094" v="3608" actId="115"/>
        <pc:sldMkLst>
          <pc:docMk/>
          <pc:sldMk cId="544901481" sldId="385"/>
        </pc:sldMkLst>
        <pc:spChg chg="mod">
          <ac:chgData name="Charwood, Ashley R" userId="2b4a4d95-ef60-46ea-9fb8-0b9ff3c26cc3" providerId="ADAL" clId="{EA74A3BC-8780-47CD-A26B-CF9783AA2105}" dt="2022-05-19T05:09:19.094" v="3608" actId="115"/>
          <ac:spMkLst>
            <pc:docMk/>
            <pc:sldMk cId="544901481" sldId="385"/>
            <ac:spMk id="2" creationId="{C558A732-3035-447C-975E-74840A0CE146}"/>
          </ac:spMkLst>
        </pc:spChg>
        <pc:spChg chg="mod">
          <ac:chgData name="Charwood, Ashley R" userId="2b4a4d95-ef60-46ea-9fb8-0b9ff3c26cc3" providerId="ADAL" clId="{EA74A3BC-8780-47CD-A26B-CF9783AA2105}" dt="2022-05-19T04:33:12.240" v="2629" actId="27636"/>
          <ac:spMkLst>
            <pc:docMk/>
            <pc:sldMk cId="544901481" sldId="385"/>
            <ac:spMk id="3" creationId="{6AC9107E-5E21-4D7F-AFF9-834DCA8BD78E}"/>
          </ac:spMkLst>
        </pc:spChg>
        <pc:spChg chg="mod">
          <ac:chgData name="Charwood, Ashley R" userId="2b4a4d95-ef60-46ea-9fb8-0b9ff3c26cc3" providerId="ADAL" clId="{EA74A3BC-8780-47CD-A26B-CF9783AA2105}" dt="2022-05-19T04:33:12.227" v="2628" actId="27636"/>
          <ac:spMkLst>
            <pc:docMk/>
            <pc:sldMk cId="544901481" sldId="385"/>
            <ac:spMk id="4" creationId="{77AA2CC5-1CDE-4C6A-8B6E-05D54D7E49BB}"/>
          </ac:spMkLst>
        </pc:spChg>
      </pc:sldChg>
      <pc:sldChg chg="modSp mod">
        <pc:chgData name="Charwood, Ashley R" userId="2b4a4d95-ef60-46ea-9fb8-0b9ff3c26cc3" providerId="ADAL" clId="{EA74A3BC-8780-47CD-A26B-CF9783AA2105}" dt="2022-05-19T04:32:11.964" v="2613" actId="1076"/>
        <pc:sldMkLst>
          <pc:docMk/>
          <pc:sldMk cId="1466223724" sldId="388"/>
        </pc:sldMkLst>
        <pc:spChg chg="mod">
          <ac:chgData name="Charwood, Ashley R" userId="2b4a4d95-ef60-46ea-9fb8-0b9ff3c26cc3" providerId="ADAL" clId="{EA74A3BC-8780-47CD-A26B-CF9783AA2105}" dt="2022-05-19T04:32:07.569" v="2612" actId="14100"/>
          <ac:spMkLst>
            <pc:docMk/>
            <pc:sldMk cId="1466223724" sldId="388"/>
            <ac:spMk id="2" creationId="{BADB9615-4603-4747-89F9-930AF2B0B7A1}"/>
          </ac:spMkLst>
        </pc:spChg>
        <pc:spChg chg="mod">
          <ac:chgData name="Charwood, Ashley R" userId="2b4a4d95-ef60-46ea-9fb8-0b9ff3c26cc3" providerId="ADAL" clId="{EA74A3BC-8780-47CD-A26B-CF9783AA2105}" dt="2022-05-19T04:32:03.168" v="2611" actId="1076"/>
          <ac:spMkLst>
            <pc:docMk/>
            <pc:sldMk cId="1466223724" sldId="388"/>
            <ac:spMk id="3" creationId="{EB2896DA-D537-485F-AA3B-4DEAA651234C}"/>
          </ac:spMkLst>
        </pc:spChg>
        <pc:spChg chg="mod">
          <ac:chgData name="Charwood, Ashley R" userId="2b4a4d95-ef60-46ea-9fb8-0b9ff3c26cc3" providerId="ADAL" clId="{EA74A3BC-8780-47CD-A26B-CF9783AA2105}" dt="2022-05-19T04:24:37.264" v="2492" actId="1076"/>
          <ac:spMkLst>
            <pc:docMk/>
            <pc:sldMk cId="1466223724" sldId="388"/>
            <ac:spMk id="4" creationId="{A25786D7-E034-4F8C-9D4F-1FF012822D3F}"/>
          </ac:spMkLst>
        </pc:spChg>
        <pc:picChg chg="mod">
          <ac:chgData name="Charwood, Ashley R" userId="2b4a4d95-ef60-46ea-9fb8-0b9ff3c26cc3" providerId="ADAL" clId="{EA74A3BC-8780-47CD-A26B-CF9783AA2105}" dt="2022-05-11T04:05:12.986" v="1247" actId="1076"/>
          <ac:picMkLst>
            <pc:docMk/>
            <pc:sldMk cId="1466223724" sldId="388"/>
            <ac:picMk id="10" creationId="{666FAA80-5DE2-454B-9125-356A4BA3B0DF}"/>
          </ac:picMkLst>
        </pc:picChg>
        <pc:picChg chg="mod">
          <ac:chgData name="Charwood, Ashley R" userId="2b4a4d95-ef60-46ea-9fb8-0b9ff3c26cc3" providerId="ADAL" clId="{EA74A3BC-8780-47CD-A26B-CF9783AA2105}" dt="2022-05-19T04:32:11.964" v="2613" actId="1076"/>
          <ac:picMkLst>
            <pc:docMk/>
            <pc:sldMk cId="1466223724" sldId="388"/>
            <ac:picMk id="12" creationId="{EA85F37B-13A1-42CB-BF52-2AE631368C23}"/>
          </ac:picMkLst>
        </pc:picChg>
      </pc:sldChg>
      <pc:sldChg chg="delSp modSp mod">
        <pc:chgData name="Charwood, Ashley R" userId="2b4a4d95-ef60-46ea-9fb8-0b9ff3c26cc3" providerId="ADAL" clId="{EA74A3BC-8780-47CD-A26B-CF9783AA2105}" dt="2022-05-19T04:19:29.204" v="2298" actId="20577"/>
        <pc:sldMkLst>
          <pc:docMk/>
          <pc:sldMk cId="236808767" sldId="389"/>
        </pc:sldMkLst>
        <pc:spChg chg="del">
          <ac:chgData name="Charwood, Ashley R" userId="2b4a4d95-ef60-46ea-9fb8-0b9ff3c26cc3" providerId="ADAL" clId="{EA74A3BC-8780-47CD-A26B-CF9783AA2105}" dt="2022-05-11T03:32:22.865" v="141" actId="478"/>
          <ac:spMkLst>
            <pc:docMk/>
            <pc:sldMk cId="236808767" sldId="389"/>
            <ac:spMk id="2" creationId="{83844556-51EA-4598-A228-989EA4E04B45}"/>
          </ac:spMkLst>
        </pc:spChg>
        <pc:spChg chg="del mod">
          <ac:chgData name="Charwood, Ashley R" userId="2b4a4d95-ef60-46ea-9fb8-0b9ff3c26cc3" providerId="ADAL" clId="{EA74A3BC-8780-47CD-A26B-CF9783AA2105}" dt="2022-05-11T03:39:47.703" v="512" actId="478"/>
          <ac:spMkLst>
            <pc:docMk/>
            <pc:sldMk cId="236808767" sldId="389"/>
            <ac:spMk id="3" creationId="{2F1587CF-BC48-46AE-BD9C-107737AF9315}"/>
          </ac:spMkLst>
        </pc:spChg>
        <pc:spChg chg="del">
          <ac:chgData name="Charwood, Ashley R" userId="2b4a4d95-ef60-46ea-9fb8-0b9ff3c26cc3" providerId="ADAL" clId="{EA74A3BC-8780-47CD-A26B-CF9783AA2105}" dt="2022-05-11T03:32:25.200" v="142" actId="478"/>
          <ac:spMkLst>
            <pc:docMk/>
            <pc:sldMk cId="236808767" sldId="389"/>
            <ac:spMk id="4" creationId="{99920CFE-F3B8-4D29-B0AB-87E0EA6987A1}"/>
          </ac:spMkLst>
        </pc:spChg>
        <pc:spChg chg="mod">
          <ac:chgData name="Charwood, Ashley R" userId="2b4a4d95-ef60-46ea-9fb8-0b9ff3c26cc3" providerId="ADAL" clId="{EA74A3BC-8780-47CD-A26B-CF9783AA2105}" dt="2022-05-19T04:19:29.204" v="2298" actId="20577"/>
          <ac:spMkLst>
            <pc:docMk/>
            <pc:sldMk cId="236808767" sldId="389"/>
            <ac:spMk id="6" creationId="{2E2D7FD1-7742-4FB1-B3BB-860A7CD874AB}"/>
          </ac:spMkLst>
        </pc:spChg>
      </pc:sldChg>
      <pc:sldChg chg="modSp mod">
        <pc:chgData name="Charwood, Ashley R" userId="2b4a4d95-ef60-46ea-9fb8-0b9ff3c26cc3" providerId="ADAL" clId="{EA74A3BC-8780-47CD-A26B-CF9783AA2105}" dt="2022-05-11T03:36:33.777" v="455" actId="1076"/>
        <pc:sldMkLst>
          <pc:docMk/>
          <pc:sldMk cId="2425523861" sldId="390"/>
        </pc:sldMkLst>
        <pc:spChg chg="mod">
          <ac:chgData name="Charwood, Ashley R" userId="2b4a4d95-ef60-46ea-9fb8-0b9ff3c26cc3" providerId="ADAL" clId="{EA74A3BC-8780-47CD-A26B-CF9783AA2105}" dt="2022-05-11T03:36:33.777" v="455" actId="1076"/>
          <ac:spMkLst>
            <pc:docMk/>
            <pc:sldMk cId="2425523861" sldId="390"/>
            <ac:spMk id="2" creationId="{1F5352CD-39CB-4B3F-8661-B559A485E1F6}"/>
          </ac:spMkLst>
        </pc:spChg>
      </pc:sldChg>
      <pc:sldChg chg="modSp del mod">
        <pc:chgData name="Charwood, Ashley R" userId="2b4a4d95-ef60-46ea-9fb8-0b9ff3c26cc3" providerId="ADAL" clId="{EA74A3BC-8780-47CD-A26B-CF9783AA2105}" dt="2022-05-11T03:19:53.804" v="10" actId="47"/>
        <pc:sldMkLst>
          <pc:docMk/>
          <pc:sldMk cId="2282804734" sldId="391"/>
        </pc:sldMkLst>
        <pc:spChg chg="mod">
          <ac:chgData name="Charwood, Ashley R" userId="2b4a4d95-ef60-46ea-9fb8-0b9ff3c26cc3" providerId="ADAL" clId="{EA74A3BC-8780-47CD-A26B-CF9783AA2105}" dt="2022-05-11T03:19:51.991" v="9" actId="21"/>
          <ac:spMkLst>
            <pc:docMk/>
            <pc:sldMk cId="2282804734" sldId="391"/>
            <ac:spMk id="2" creationId="{CAE79D6B-ACA4-4390-B0FC-D911200253BB}"/>
          </ac:spMkLst>
        </pc:spChg>
      </pc:sldChg>
      <pc:sldChg chg="modSp add mod ord">
        <pc:chgData name="Charwood, Ashley R" userId="2b4a4d95-ef60-46ea-9fb8-0b9ff3c26cc3" providerId="ADAL" clId="{EA74A3BC-8780-47CD-A26B-CF9783AA2105}" dt="2022-05-19T05:14:48.142" v="3669" actId="20577"/>
        <pc:sldMkLst>
          <pc:docMk/>
          <pc:sldMk cId="1651752986" sldId="407"/>
        </pc:sldMkLst>
        <pc:spChg chg="mod">
          <ac:chgData name="Charwood, Ashley R" userId="2b4a4d95-ef60-46ea-9fb8-0b9ff3c26cc3" providerId="ADAL" clId="{EA74A3BC-8780-47CD-A26B-CF9783AA2105}" dt="2022-05-19T05:14:48.142" v="3669" actId="20577"/>
          <ac:spMkLst>
            <pc:docMk/>
            <pc:sldMk cId="1651752986" sldId="407"/>
            <ac:spMk id="3" creationId="{5C5772D0-96F0-4105-A9FB-7B345412434E}"/>
          </ac:spMkLst>
        </pc:spChg>
        <pc:picChg chg="mod">
          <ac:chgData name="Charwood, Ashley R" userId="2b4a4d95-ef60-46ea-9fb8-0b9ff3c26cc3" providerId="ADAL" clId="{EA74A3BC-8780-47CD-A26B-CF9783AA2105}" dt="2022-05-19T05:04:11.432" v="3575" actId="1076"/>
          <ac:picMkLst>
            <pc:docMk/>
            <pc:sldMk cId="1651752986" sldId="407"/>
            <ac:picMk id="4" creationId="{75228B95-1D40-4673-A3FA-74817F296D7F}"/>
          </ac:picMkLst>
        </pc:picChg>
      </pc:sldChg>
      <pc:sldChg chg="modSp mod ord">
        <pc:chgData name="Charwood, Ashley R" userId="2b4a4d95-ef60-46ea-9fb8-0b9ff3c26cc3" providerId="ADAL" clId="{EA74A3BC-8780-47CD-A26B-CF9783AA2105}" dt="2022-05-19T04:40:42.955" v="2734"/>
        <pc:sldMkLst>
          <pc:docMk/>
          <pc:sldMk cId="4113981163" sldId="493"/>
        </pc:sldMkLst>
        <pc:picChg chg="mod">
          <ac:chgData name="Charwood, Ashley R" userId="2b4a4d95-ef60-46ea-9fb8-0b9ff3c26cc3" providerId="ADAL" clId="{EA74A3BC-8780-47CD-A26B-CF9783AA2105}" dt="2022-05-11T03:53:32.395" v="905" actId="14100"/>
          <ac:picMkLst>
            <pc:docMk/>
            <pc:sldMk cId="4113981163" sldId="493"/>
            <ac:picMk id="2" creationId="{556BA9E6-68DE-476F-AE38-C6DE4D0E5803}"/>
          </ac:picMkLst>
        </pc:picChg>
      </pc:sldChg>
      <pc:sldChg chg="delSp modSp del mod">
        <pc:chgData name="Charwood, Ashley R" userId="2b4a4d95-ef60-46ea-9fb8-0b9ff3c26cc3" providerId="ADAL" clId="{EA74A3BC-8780-47CD-A26B-CF9783AA2105}" dt="2022-05-11T03:20:45.525" v="22" actId="47"/>
        <pc:sldMkLst>
          <pc:docMk/>
          <pc:sldMk cId="2984222673" sldId="515"/>
        </pc:sldMkLst>
        <pc:spChg chg="mod">
          <ac:chgData name="Charwood, Ashley R" userId="2b4a4d95-ef60-46ea-9fb8-0b9ff3c26cc3" providerId="ADAL" clId="{EA74A3BC-8780-47CD-A26B-CF9783AA2105}" dt="2022-05-11T03:20:35.628" v="18" actId="21"/>
          <ac:spMkLst>
            <pc:docMk/>
            <pc:sldMk cId="2984222673" sldId="515"/>
            <ac:spMk id="3" creationId="{EE5A0C33-BE9C-42AD-A9C5-C40AAA522655}"/>
          </ac:spMkLst>
        </pc:spChg>
        <pc:picChg chg="del">
          <ac:chgData name="Charwood, Ashley R" userId="2b4a4d95-ef60-46ea-9fb8-0b9ff3c26cc3" providerId="ADAL" clId="{EA74A3BC-8780-47CD-A26B-CF9783AA2105}" dt="2022-05-11T03:20:24.322" v="15" actId="21"/>
          <ac:picMkLst>
            <pc:docMk/>
            <pc:sldMk cId="2984222673" sldId="515"/>
            <ac:picMk id="1026" creationId="{79CD2C5B-BD3D-40F9-B3CD-3271896D698A}"/>
          </ac:picMkLst>
        </pc:picChg>
      </pc:sldChg>
      <pc:sldChg chg="del">
        <pc:chgData name="Charwood, Ashley R" userId="2b4a4d95-ef60-46ea-9fb8-0b9ff3c26cc3" providerId="ADAL" clId="{EA74A3BC-8780-47CD-A26B-CF9783AA2105}" dt="2022-05-11T03:14:47.040" v="0" actId="47"/>
        <pc:sldMkLst>
          <pc:docMk/>
          <pc:sldMk cId="3017678342" sldId="516"/>
        </pc:sldMkLst>
      </pc:sldChg>
      <pc:sldChg chg="del">
        <pc:chgData name="Charwood, Ashley R" userId="2b4a4d95-ef60-46ea-9fb8-0b9ff3c26cc3" providerId="ADAL" clId="{EA74A3BC-8780-47CD-A26B-CF9783AA2105}" dt="2022-05-11T03:20:55.824" v="23" actId="47"/>
        <pc:sldMkLst>
          <pc:docMk/>
          <pc:sldMk cId="3014406271" sldId="517"/>
        </pc:sldMkLst>
      </pc:sldChg>
      <pc:sldChg chg="addSp modSp new del mod ord">
        <pc:chgData name="Charwood, Ashley R" userId="2b4a4d95-ef60-46ea-9fb8-0b9ff3c26cc3" providerId="ADAL" clId="{EA74A3BC-8780-47CD-A26B-CF9783AA2105}" dt="2022-05-11T04:48:21.897" v="2015" actId="47"/>
        <pc:sldMkLst>
          <pc:docMk/>
          <pc:sldMk cId="104697556" sldId="518"/>
        </pc:sldMkLst>
        <pc:spChg chg="add mod">
          <ac:chgData name="Charwood, Ashley R" userId="2b4a4d95-ef60-46ea-9fb8-0b9ff3c26cc3" providerId="ADAL" clId="{EA74A3BC-8780-47CD-A26B-CF9783AA2105}" dt="2022-05-11T03:20:44.088" v="21" actId="14100"/>
          <ac:spMkLst>
            <pc:docMk/>
            <pc:sldMk cId="104697556" sldId="518"/>
            <ac:spMk id="4" creationId="{4ED6D1DB-C45B-4609-BDAB-3DBCCEACC63A}"/>
          </ac:spMkLst>
        </pc:spChg>
        <pc:picChg chg="add mod">
          <ac:chgData name="Charwood, Ashley R" userId="2b4a4d95-ef60-46ea-9fb8-0b9ff3c26cc3" providerId="ADAL" clId="{EA74A3BC-8780-47CD-A26B-CF9783AA2105}" dt="2022-05-11T03:20:28.586" v="17" actId="1076"/>
          <ac:picMkLst>
            <pc:docMk/>
            <pc:sldMk cId="104697556" sldId="518"/>
            <ac:picMk id="2" creationId="{07CB7FE2-780E-4BC6-8767-75C6F7ADA624}"/>
          </ac:picMkLst>
        </pc:picChg>
      </pc:sldChg>
      <pc:sldChg chg="addSp modSp new ord">
        <pc:chgData name="Charwood, Ashley R" userId="2b4a4d95-ef60-46ea-9fb8-0b9ff3c26cc3" providerId="ADAL" clId="{EA74A3BC-8780-47CD-A26B-CF9783AA2105}" dt="2022-05-11T03:37:09.515" v="458"/>
        <pc:sldMkLst>
          <pc:docMk/>
          <pc:sldMk cId="2644181960" sldId="519"/>
        </pc:sldMkLst>
        <pc:picChg chg="add mod">
          <ac:chgData name="Charwood, Ashley R" userId="2b4a4d95-ef60-46ea-9fb8-0b9ff3c26cc3" providerId="ADAL" clId="{EA74A3BC-8780-47CD-A26B-CF9783AA2105}" dt="2022-05-11T03:21:38.491" v="30"/>
          <ac:picMkLst>
            <pc:docMk/>
            <pc:sldMk cId="2644181960" sldId="519"/>
            <ac:picMk id="2" creationId="{13B8128D-56C1-44B4-A78E-A176987DBF92}"/>
          </ac:picMkLst>
        </pc:picChg>
        <pc:picChg chg="add mod">
          <ac:chgData name="Charwood, Ashley R" userId="2b4a4d95-ef60-46ea-9fb8-0b9ff3c26cc3" providerId="ADAL" clId="{EA74A3BC-8780-47CD-A26B-CF9783AA2105}" dt="2022-05-11T03:21:43.161" v="32"/>
          <ac:picMkLst>
            <pc:docMk/>
            <pc:sldMk cId="2644181960" sldId="519"/>
            <ac:picMk id="3" creationId="{45814F8D-DDBB-44F7-9A81-1B16287CC7C5}"/>
          </ac:picMkLst>
        </pc:picChg>
      </pc:sldChg>
      <pc:sldChg chg="addSp delSp modSp new del mod">
        <pc:chgData name="Charwood, Ashley R" userId="2b4a4d95-ef60-46ea-9fb8-0b9ff3c26cc3" providerId="ADAL" clId="{EA74A3BC-8780-47CD-A26B-CF9783AA2105}" dt="2022-05-11T04:04:55.700" v="1244" actId="47"/>
        <pc:sldMkLst>
          <pc:docMk/>
          <pc:sldMk cId="302561196" sldId="520"/>
        </pc:sldMkLst>
        <pc:spChg chg="add del mod">
          <ac:chgData name="Charwood, Ashley R" userId="2b4a4d95-ef60-46ea-9fb8-0b9ff3c26cc3" providerId="ADAL" clId="{EA74A3BC-8780-47CD-A26B-CF9783AA2105}" dt="2022-05-11T03:43:45.760" v="692"/>
          <ac:spMkLst>
            <pc:docMk/>
            <pc:sldMk cId="302561196" sldId="520"/>
            <ac:spMk id="3" creationId="{434488C1-8B54-4B2F-AA59-7F2801AB3BB5}"/>
          </ac:spMkLst>
        </pc:spChg>
        <pc:spChg chg="add del mod">
          <ac:chgData name="Charwood, Ashley R" userId="2b4a4d95-ef60-46ea-9fb8-0b9ff3c26cc3" providerId="ADAL" clId="{EA74A3BC-8780-47CD-A26B-CF9783AA2105}" dt="2022-05-11T04:03:01.276" v="1164" actId="21"/>
          <ac:spMkLst>
            <pc:docMk/>
            <pc:sldMk cId="302561196" sldId="520"/>
            <ac:spMk id="4" creationId="{7905EFD2-F5FB-44ED-ADD6-182353633C03}"/>
          </ac:spMkLst>
        </pc:spChg>
        <pc:spChg chg="add mod">
          <ac:chgData name="Charwood, Ashley R" userId="2b4a4d95-ef60-46ea-9fb8-0b9ff3c26cc3" providerId="ADAL" clId="{EA74A3BC-8780-47CD-A26B-CF9783AA2105}" dt="2022-05-11T04:03:37.606" v="1171" actId="21"/>
          <ac:spMkLst>
            <pc:docMk/>
            <pc:sldMk cId="302561196" sldId="520"/>
            <ac:spMk id="5" creationId="{F29CD035-743B-4728-B540-E0FB5A940907}"/>
          </ac:spMkLst>
        </pc:spChg>
      </pc:sldChg>
      <pc:sldChg chg="addSp modSp new del">
        <pc:chgData name="Charwood, Ashley R" userId="2b4a4d95-ef60-46ea-9fb8-0b9ff3c26cc3" providerId="ADAL" clId="{EA74A3BC-8780-47CD-A26B-CF9783AA2105}" dt="2022-05-11T03:25:30.741" v="40" actId="47"/>
        <pc:sldMkLst>
          <pc:docMk/>
          <pc:sldMk cId="1053656613" sldId="520"/>
        </pc:sldMkLst>
        <pc:picChg chg="add mod">
          <ac:chgData name="Charwood, Ashley R" userId="2b4a4d95-ef60-46ea-9fb8-0b9ff3c26cc3" providerId="ADAL" clId="{EA74A3BC-8780-47CD-A26B-CF9783AA2105}" dt="2022-05-11T03:25:09.224" v="39" actId="14100"/>
          <ac:picMkLst>
            <pc:docMk/>
            <pc:sldMk cId="1053656613" sldId="520"/>
            <ac:picMk id="1026" creationId="{4CD3829C-346C-494D-BC4B-D098E7B80F85}"/>
          </ac:picMkLst>
        </pc:picChg>
      </pc:sldChg>
      <pc:sldChg chg="modSp new del mod">
        <pc:chgData name="Charwood, Ashley R" userId="2b4a4d95-ef60-46ea-9fb8-0b9ff3c26cc3" providerId="ADAL" clId="{EA74A3BC-8780-47CD-A26B-CF9783AA2105}" dt="2022-05-12T21:01:25.445" v="2151" actId="47"/>
        <pc:sldMkLst>
          <pc:docMk/>
          <pc:sldMk cId="1537367510" sldId="521"/>
        </pc:sldMkLst>
        <pc:spChg chg="mod">
          <ac:chgData name="Charwood, Ashley R" userId="2b4a4d95-ef60-46ea-9fb8-0b9ff3c26cc3" providerId="ADAL" clId="{EA74A3BC-8780-47CD-A26B-CF9783AA2105}" dt="2022-05-11T03:54:30.346" v="937" actId="20577"/>
          <ac:spMkLst>
            <pc:docMk/>
            <pc:sldMk cId="1537367510" sldId="521"/>
            <ac:spMk id="2" creationId="{E7B93A52-F639-460C-B707-A11A817D39AF}"/>
          </ac:spMkLst>
        </pc:spChg>
      </pc:sldChg>
      <pc:sldChg chg="addSp modSp new mod">
        <pc:chgData name="Charwood, Ashley R" userId="2b4a4d95-ef60-46ea-9fb8-0b9ff3c26cc3" providerId="ADAL" clId="{EA74A3BC-8780-47CD-A26B-CF9783AA2105}" dt="2022-05-19T05:06:59.160" v="3596" actId="6549"/>
        <pc:sldMkLst>
          <pc:docMk/>
          <pc:sldMk cId="2312200930" sldId="522"/>
        </pc:sldMkLst>
        <pc:spChg chg="add mod">
          <ac:chgData name="Charwood, Ashley R" userId="2b4a4d95-ef60-46ea-9fb8-0b9ff3c26cc3" providerId="ADAL" clId="{EA74A3BC-8780-47CD-A26B-CF9783AA2105}" dt="2022-05-11T04:24:17.985" v="1508" actId="1076"/>
          <ac:spMkLst>
            <pc:docMk/>
            <pc:sldMk cId="2312200930" sldId="522"/>
            <ac:spMk id="2" creationId="{1DCCEB8F-8A8A-4F81-8072-D233AF58173F}"/>
          </ac:spMkLst>
        </pc:spChg>
        <pc:spChg chg="add mod">
          <ac:chgData name="Charwood, Ashley R" userId="2b4a4d95-ef60-46ea-9fb8-0b9ff3c26cc3" providerId="ADAL" clId="{EA74A3BC-8780-47CD-A26B-CF9783AA2105}" dt="2022-05-19T05:06:59.160" v="3596" actId="6549"/>
          <ac:spMkLst>
            <pc:docMk/>
            <pc:sldMk cId="2312200930" sldId="522"/>
            <ac:spMk id="4" creationId="{AC2F69C7-198F-4122-B124-D73FED96C08D}"/>
          </ac:spMkLst>
        </pc:spChg>
        <pc:picChg chg="add mod">
          <ac:chgData name="Charwood, Ashley R" userId="2b4a4d95-ef60-46ea-9fb8-0b9ff3c26cc3" providerId="ADAL" clId="{EA74A3BC-8780-47CD-A26B-CF9783AA2105}" dt="2022-05-11T04:01:50.789" v="1149" actId="1076"/>
          <ac:picMkLst>
            <pc:docMk/>
            <pc:sldMk cId="2312200930" sldId="522"/>
            <ac:picMk id="3" creationId="{AF8FE704-0423-4A85-928C-F4282F21ECC6}"/>
          </ac:picMkLst>
        </pc:picChg>
      </pc:sldChg>
      <pc:sldChg chg="addSp delSp modSp new mod">
        <pc:chgData name="Charwood, Ashley R" userId="2b4a4d95-ef60-46ea-9fb8-0b9ff3c26cc3" providerId="ADAL" clId="{EA74A3BC-8780-47CD-A26B-CF9783AA2105}" dt="2022-05-20T14:46:53.927" v="3991" actId="20577"/>
        <pc:sldMkLst>
          <pc:docMk/>
          <pc:sldMk cId="3707439943" sldId="523"/>
        </pc:sldMkLst>
        <pc:spChg chg="del">
          <ac:chgData name="Charwood, Ashley R" userId="2b4a4d95-ef60-46ea-9fb8-0b9ff3c26cc3" providerId="ADAL" clId="{EA74A3BC-8780-47CD-A26B-CF9783AA2105}" dt="2022-05-11T04:03:06.479" v="1165"/>
          <ac:spMkLst>
            <pc:docMk/>
            <pc:sldMk cId="3707439943" sldId="523"/>
            <ac:spMk id="2" creationId="{C0C6B09B-938F-4750-84E0-AF0B9ED9E806}"/>
          </ac:spMkLst>
        </pc:spChg>
        <pc:spChg chg="mod">
          <ac:chgData name="Charwood, Ashley R" userId="2b4a4d95-ef60-46ea-9fb8-0b9ff3c26cc3" providerId="ADAL" clId="{EA74A3BC-8780-47CD-A26B-CF9783AA2105}" dt="2022-05-20T14:46:01.340" v="3946" actId="113"/>
          <ac:spMkLst>
            <pc:docMk/>
            <pc:sldMk cId="3707439943" sldId="523"/>
            <ac:spMk id="3" creationId="{FDF48F50-A0AE-4107-86A4-C8D8B28364BA}"/>
          </ac:spMkLst>
        </pc:spChg>
        <pc:spChg chg="mod">
          <ac:chgData name="Charwood, Ashley R" userId="2b4a4d95-ef60-46ea-9fb8-0b9ff3c26cc3" providerId="ADAL" clId="{EA74A3BC-8780-47CD-A26B-CF9783AA2105}" dt="2022-05-20T14:46:31.565" v="3950" actId="113"/>
          <ac:spMkLst>
            <pc:docMk/>
            <pc:sldMk cId="3707439943" sldId="523"/>
            <ac:spMk id="4" creationId="{0F04293F-4664-45E6-BD31-39D023C05C12}"/>
          </ac:spMkLst>
        </pc:spChg>
        <pc:spChg chg="add mod">
          <ac:chgData name="Charwood, Ashley R" userId="2b4a4d95-ef60-46ea-9fb8-0b9ff3c26cc3" providerId="ADAL" clId="{EA74A3BC-8780-47CD-A26B-CF9783AA2105}" dt="2022-05-20T14:46:53.927" v="3991" actId="20577"/>
          <ac:spMkLst>
            <pc:docMk/>
            <pc:sldMk cId="3707439943" sldId="523"/>
            <ac:spMk id="5" creationId="{148A1FFF-FC57-429D-B31F-A2AECF585543}"/>
          </ac:spMkLst>
        </pc:spChg>
      </pc:sldChg>
      <pc:sldChg chg="addSp delSp modSp new del mod">
        <pc:chgData name="Charwood, Ashley R" userId="2b4a4d95-ef60-46ea-9fb8-0b9ff3c26cc3" providerId="ADAL" clId="{EA74A3BC-8780-47CD-A26B-CF9783AA2105}" dt="2022-05-19T04:20:26.060" v="2301" actId="47"/>
        <pc:sldMkLst>
          <pc:docMk/>
          <pc:sldMk cId="3351610719" sldId="524"/>
        </pc:sldMkLst>
        <pc:spChg chg="add del mod">
          <ac:chgData name="Charwood, Ashley R" userId="2b4a4d95-ef60-46ea-9fb8-0b9ff3c26cc3" providerId="ADAL" clId="{EA74A3BC-8780-47CD-A26B-CF9783AA2105}" dt="2022-05-11T04:17:48.049" v="1432" actId="26606"/>
          <ac:spMkLst>
            <pc:docMk/>
            <pc:sldMk cId="3351610719" sldId="524"/>
            <ac:spMk id="2" creationId="{AC563EAB-6C44-4964-BEC9-3B2708CC093A}"/>
          </ac:spMkLst>
        </pc:spChg>
        <pc:spChg chg="add mod">
          <ac:chgData name="Charwood, Ashley R" userId="2b4a4d95-ef60-46ea-9fb8-0b9ff3c26cc3" providerId="ADAL" clId="{EA74A3BC-8780-47CD-A26B-CF9783AA2105}" dt="2022-05-11T04:16:25.854" v="1416" actId="1076"/>
          <ac:spMkLst>
            <pc:docMk/>
            <pc:sldMk cId="3351610719" sldId="524"/>
            <ac:spMk id="3" creationId="{7B08ED8B-27ED-41B9-A919-90F50D53C7CB}"/>
          </ac:spMkLst>
        </pc:spChg>
        <pc:spChg chg="add mod">
          <ac:chgData name="Charwood, Ashley R" userId="2b4a4d95-ef60-46ea-9fb8-0b9ff3c26cc3" providerId="ADAL" clId="{EA74A3BC-8780-47CD-A26B-CF9783AA2105}" dt="2022-05-11T04:17:22.920" v="1429" actId="115"/>
          <ac:spMkLst>
            <pc:docMk/>
            <pc:sldMk cId="3351610719" sldId="524"/>
            <ac:spMk id="5" creationId="{4A5D2B7C-FCCE-4439-9F0B-3DF8456B43C4}"/>
          </ac:spMkLst>
        </pc:spChg>
        <pc:graphicFrameChg chg="add del">
          <ac:chgData name="Charwood, Ashley R" userId="2b4a4d95-ef60-46ea-9fb8-0b9ff3c26cc3" providerId="ADAL" clId="{EA74A3BC-8780-47CD-A26B-CF9783AA2105}" dt="2022-05-11T04:17:43.334" v="1431" actId="26606"/>
          <ac:graphicFrameMkLst>
            <pc:docMk/>
            <pc:sldMk cId="3351610719" sldId="524"/>
            <ac:graphicFrameMk id="7" creationId="{2C48984E-1D12-FCB0-6FE9-673115EB189E}"/>
          </ac:graphicFrameMkLst>
        </pc:graphicFrameChg>
        <pc:graphicFrameChg chg="add mod">
          <ac:chgData name="Charwood, Ashley R" userId="2b4a4d95-ef60-46ea-9fb8-0b9ff3c26cc3" providerId="ADAL" clId="{EA74A3BC-8780-47CD-A26B-CF9783AA2105}" dt="2022-05-11T04:19:31.179" v="1446" actId="1076"/>
          <ac:graphicFrameMkLst>
            <pc:docMk/>
            <pc:sldMk cId="3351610719" sldId="524"/>
            <ac:graphicFrameMk id="8" creationId="{9251F3C4-319D-E978-C9EF-209C87A1309D}"/>
          </ac:graphicFrameMkLst>
        </pc:graphicFrameChg>
        <pc:picChg chg="add mod">
          <ac:chgData name="Charwood, Ashley R" userId="2b4a4d95-ef60-46ea-9fb8-0b9ff3c26cc3" providerId="ADAL" clId="{EA74A3BC-8780-47CD-A26B-CF9783AA2105}" dt="2022-05-11T04:16:57.986" v="1423" actId="1076"/>
          <ac:picMkLst>
            <pc:docMk/>
            <pc:sldMk cId="3351610719" sldId="524"/>
            <ac:picMk id="4" creationId="{DF56D500-4057-4CFD-8816-2027C8CBB2A4}"/>
          </ac:picMkLst>
        </pc:picChg>
      </pc:sldChg>
      <pc:sldChg chg="modSp new mod ord">
        <pc:chgData name="Charwood, Ashley R" userId="2b4a4d95-ef60-46ea-9fb8-0b9ff3c26cc3" providerId="ADAL" clId="{EA74A3BC-8780-47CD-A26B-CF9783AA2105}" dt="2022-05-19T05:12:33.804" v="3627" actId="122"/>
        <pc:sldMkLst>
          <pc:docMk/>
          <pc:sldMk cId="344603329" sldId="525"/>
        </pc:sldMkLst>
        <pc:spChg chg="mod">
          <ac:chgData name="Charwood, Ashley R" userId="2b4a4d95-ef60-46ea-9fb8-0b9ff3c26cc3" providerId="ADAL" clId="{EA74A3BC-8780-47CD-A26B-CF9783AA2105}" dt="2022-05-19T05:12:33.804" v="3627" actId="122"/>
          <ac:spMkLst>
            <pc:docMk/>
            <pc:sldMk cId="344603329" sldId="525"/>
            <ac:spMk id="2" creationId="{23AD511D-A1B9-435C-A612-09751A688FE7}"/>
          </ac:spMkLst>
        </pc:spChg>
      </pc:sldChg>
      <pc:sldChg chg="modSp new mod">
        <pc:chgData name="Charwood, Ashley R" userId="2b4a4d95-ef60-46ea-9fb8-0b9ff3c26cc3" providerId="ADAL" clId="{EA74A3BC-8780-47CD-A26B-CF9783AA2105}" dt="2022-05-19T05:18:07.474" v="3690" actId="6549"/>
        <pc:sldMkLst>
          <pc:docMk/>
          <pc:sldMk cId="2506549697" sldId="526"/>
        </pc:sldMkLst>
        <pc:spChg chg="mod">
          <ac:chgData name="Charwood, Ashley R" userId="2b4a4d95-ef60-46ea-9fb8-0b9ff3c26cc3" providerId="ADAL" clId="{EA74A3BC-8780-47CD-A26B-CF9783AA2105}" dt="2022-05-19T04:35:43.651" v="2666" actId="1076"/>
          <ac:spMkLst>
            <pc:docMk/>
            <pc:sldMk cId="2506549697" sldId="526"/>
            <ac:spMk id="3" creationId="{368405EE-3CAC-411C-BAB9-025DB9F922B2}"/>
          </ac:spMkLst>
        </pc:spChg>
        <pc:spChg chg="mod">
          <ac:chgData name="Charwood, Ashley R" userId="2b4a4d95-ef60-46ea-9fb8-0b9ff3c26cc3" providerId="ADAL" clId="{EA74A3BC-8780-47CD-A26B-CF9783AA2105}" dt="2022-05-19T05:18:07.474" v="3690" actId="6549"/>
          <ac:spMkLst>
            <pc:docMk/>
            <pc:sldMk cId="2506549697" sldId="526"/>
            <ac:spMk id="4" creationId="{D9F4134E-B885-458C-8D3F-4C1D7AAF63BC}"/>
          </ac:spMkLst>
        </pc:spChg>
        <pc:spChg chg="mod">
          <ac:chgData name="Charwood, Ashley R" userId="2b4a4d95-ef60-46ea-9fb8-0b9ff3c26cc3" providerId="ADAL" clId="{EA74A3BC-8780-47CD-A26B-CF9783AA2105}" dt="2022-05-19T04:35:30.206" v="2664" actId="27636"/>
          <ac:spMkLst>
            <pc:docMk/>
            <pc:sldMk cId="2506549697" sldId="526"/>
            <ac:spMk id="5" creationId="{1CC1BF1A-93E1-4FA0-94C5-20EE5D0603AF}"/>
          </ac:spMkLst>
        </pc:spChg>
        <pc:spChg chg="mod">
          <ac:chgData name="Charwood, Ashley R" userId="2b4a4d95-ef60-46ea-9fb8-0b9ff3c26cc3" providerId="ADAL" clId="{EA74A3BC-8780-47CD-A26B-CF9783AA2105}" dt="2022-05-19T04:34:23.271" v="2645" actId="20577"/>
          <ac:spMkLst>
            <pc:docMk/>
            <pc:sldMk cId="2506549697" sldId="526"/>
            <ac:spMk id="6" creationId="{3C57F1DC-4A12-4E10-BD65-90F80A930F61}"/>
          </ac:spMkLst>
        </pc:spChg>
      </pc:sldChg>
      <pc:sldChg chg="addSp modSp new mod ord">
        <pc:chgData name="Charwood, Ashley R" userId="2b4a4d95-ef60-46ea-9fb8-0b9ff3c26cc3" providerId="ADAL" clId="{EA74A3BC-8780-47CD-A26B-CF9783AA2105}" dt="2022-05-19T05:02:30.749" v="3571" actId="1076"/>
        <pc:sldMkLst>
          <pc:docMk/>
          <pc:sldMk cId="1933512398" sldId="527"/>
        </pc:sldMkLst>
        <pc:spChg chg="add mod">
          <ac:chgData name="Charwood, Ashley R" userId="2b4a4d95-ef60-46ea-9fb8-0b9ff3c26cc3" providerId="ADAL" clId="{EA74A3BC-8780-47CD-A26B-CF9783AA2105}" dt="2022-05-19T05:02:30.749" v="3571" actId="1076"/>
          <ac:spMkLst>
            <pc:docMk/>
            <pc:sldMk cId="1933512398" sldId="527"/>
            <ac:spMk id="2" creationId="{E88B298C-B8F3-4117-ACEA-126165F87E6F}"/>
          </ac:spMkLst>
        </pc:spChg>
      </pc:sldChg>
      <pc:sldChg chg="new del">
        <pc:chgData name="Charwood, Ashley R" userId="2b4a4d95-ef60-46ea-9fb8-0b9ff3c26cc3" providerId="ADAL" clId="{EA74A3BC-8780-47CD-A26B-CF9783AA2105}" dt="2022-05-19T04:53:04.064" v="3213" actId="47"/>
        <pc:sldMkLst>
          <pc:docMk/>
          <pc:sldMk cId="813799091" sldId="52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E448E-9640-46B6-9756-DDC2ACEC1F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C75A13-6232-4F98-AA4B-DF66E526D5DB}">
      <dgm:prSet/>
      <dgm:spPr/>
      <dgm:t>
        <a:bodyPr/>
        <a:lstStyle/>
        <a:p>
          <a:r>
            <a:rPr lang="en-US" b="0" i="0" dirty="0"/>
            <a:t>Diversity- Understood as a numerical representation of differences among people, viewpoints, experiences. </a:t>
          </a:r>
          <a:endParaRPr lang="en-US" dirty="0"/>
        </a:p>
      </dgm:t>
    </dgm:pt>
    <dgm:pt modelId="{2F841E82-2A24-413E-AB1C-BA9784AFD595}" type="parTrans" cxnId="{7F3DFD16-3513-43AF-837F-CB56E06A66DE}">
      <dgm:prSet/>
      <dgm:spPr/>
      <dgm:t>
        <a:bodyPr/>
        <a:lstStyle/>
        <a:p>
          <a:endParaRPr lang="en-US"/>
        </a:p>
      </dgm:t>
    </dgm:pt>
    <dgm:pt modelId="{C17C959D-C204-41A9-A634-469C05A03BEF}" type="sibTrans" cxnId="{7F3DFD16-3513-43AF-837F-CB56E06A66DE}">
      <dgm:prSet/>
      <dgm:spPr/>
      <dgm:t>
        <a:bodyPr/>
        <a:lstStyle/>
        <a:p>
          <a:endParaRPr lang="en-US"/>
        </a:p>
      </dgm:t>
    </dgm:pt>
    <dgm:pt modelId="{239ED99E-6505-4AE5-87A3-F63E50DCEE6D}">
      <dgm:prSet/>
      <dgm:spPr/>
      <dgm:t>
        <a:bodyPr/>
        <a:lstStyle/>
        <a:p>
          <a:r>
            <a:rPr lang="en-US" b="0" i="0" dirty="0"/>
            <a:t>Inclusion- An environment where commonality and differences are fully utilized to achieve the groups outcomes. All people, viewpoints, and experiences heard and counted. </a:t>
          </a:r>
          <a:endParaRPr lang="en-US" dirty="0"/>
        </a:p>
      </dgm:t>
    </dgm:pt>
    <dgm:pt modelId="{A76DAD71-003F-425B-AA55-AB17854D9F41}" type="parTrans" cxnId="{B131F318-4237-439D-8387-AE9DAB6C6103}">
      <dgm:prSet/>
      <dgm:spPr/>
      <dgm:t>
        <a:bodyPr/>
        <a:lstStyle/>
        <a:p>
          <a:endParaRPr lang="en-US"/>
        </a:p>
      </dgm:t>
    </dgm:pt>
    <dgm:pt modelId="{79573122-B315-4D21-A722-A59729EF07C6}" type="sibTrans" cxnId="{B131F318-4237-439D-8387-AE9DAB6C6103}">
      <dgm:prSet/>
      <dgm:spPr/>
      <dgm:t>
        <a:bodyPr/>
        <a:lstStyle/>
        <a:p>
          <a:endParaRPr lang="en-US"/>
        </a:p>
      </dgm:t>
    </dgm:pt>
    <dgm:pt modelId="{18883EAB-AE40-40BE-AFF3-6B810ACDBC54}">
      <dgm:prSet/>
      <dgm:spPr/>
      <dgm:t>
        <a:bodyPr/>
        <a:lstStyle/>
        <a:p>
          <a:r>
            <a:rPr lang="en-US" b="0" i="0"/>
            <a:t>Culture- the customs, arts, social institutions, and achievements of a particular nation, people, or other social group.</a:t>
          </a:r>
          <a:endParaRPr lang="en-US"/>
        </a:p>
      </dgm:t>
    </dgm:pt>
    <dgm:pt modelId="{20A6D814-F775-4798-9CF7-F89D9290E1F9}" type="parTrans" cxnId="{283E1E8D-BBC1-4298-ABE4-BCD544608AF2}">
      <dgm:prSet/>
      <dgm:spPr/>
      <dgm:t>
        <a:bodyPr/>
        <a:lstStyle/>
        <a:p>
          <a:endParaRPr lang="en-US"/>
        </a:p>
      </dgm:t>
    </dgm:pt>
    <dgm:pt modelId="{A7E6A401-AF09-4BEF-B44E-92609A0137F6}" type="sibTrans" cxnId="{283E1E8D-BBC1-4298-ABE4-BCD544608AF2}">
      <dgm:prSet/>
      <dgm:spPr/>
      <dgm:t>
        <a:bodyPr/>
        <a:lstStyle/>
        <a:p>
          <a:endParaRPr lang="en-US"/>
        </a:p>
      </dgm:t>
    </dgm:pt>
    <dgm:pt modelId="{5CE96CAC-DDA5-4B4B-8064-71BEC5281D76}">
      <dgm:prSet/>
      <dgm:spPr/>
      <dgm:t>
        <a:bodyPr/>
        <a:lstStyle/>
        <a:p>
          <a:r>
            <a:rPr lang="en-US" b="0" i="0"/>
            <a:t>Equity- The quality of being fair and impartial. Addressing the disparity of resources.</a:t>
          </a:r>
          <a:endParaRPr lang="en-US"/>
        </a:p>
      </dgm:t>
    </dgm:pt>
    <dgm:pt modelId="{66383387-BB71-4856-AA7A-9B7165A60D58}" type="parTrans" cxnId="{27B7F596-778C-48FD-A749-415D5CD1B710}">
      <dgm:prSet/>
      <dgm:spPr/>
      <dgm:t>
        <a:bodyPr/>
        <a:lstStyle/>
        <a:p>
          <a:endParaRPr lang="en-US"/>
        </a:p>
      </dgm:t>
    </dgm:pt>
    <dgm:pt modelId="{9FB94EE7-CBBC-49C4-B898-0764A07CB1BF}" type="sibTrans" cxnId="{27B7F596-778C-48FD-A749-415D5CD1B710}">
      <dgm:prSet/>
      <dgm:spPr/>
      <dgm:t>
        <a:bodyPr/>
        <a:lstStyle/>
        <a:p>
          <a:endParaRPr lang="en-US"/>
        </a:p>
      </dgm:t>
    </dgm:pt>
    <dgm:pt modelId="{0A2293BE-7B62-40D9-902D-9641CB08BC41}">
      <dgm:prSet/>
      <dgm:spPr/>
      <dgm:t>
        <a:bodyPr/>
        <a:lstStyle/>
        <a:p>
          <a:r>
            <a:rPr lang="en-US"/>
            <a:t>Belonging- The psychological feeling</a:t>
          </a:r>
          <a:r>
            <a:rPr lang="en-US" b="1"/>
            <a:t> </a:t>
          </a:r>
          <a:r>
            <a:rPr lang="en-US"/>
            <a:t>connectedness to a social, spatial, cultural, professional, or other type of group or a community</a:t>
          </a:r>
        </a:p>
      </dgm:t>
    </dgm:pt>
    <dgm:pt modelId="{7A967210-C9FE-412C-BE61-610F8115DB23}" type="parTrans" cxnId="{4B4297F9-B363-4B8D-92F5-6CC813D2D56E}">
      <dgm:prSet/>
      <dgm:spPr/>
      <dgm:t>
        <a:bodyPr/>
        <a:lstStyle/>
        <a:p>
          <a:endParaRPr lang="en-US"/>
        </a:p>
      </dgm:t>
    </dgm:pt>
    <dgm:pt modelId="{7D7F28EC-C9C9-4AC6-8B25-E6BC511C8EC8}" type="sibTrans" cxnId="{4B4297F9-B363-4B8D-92F5-6CC813D2D56E}">
      <dgm:prSet/>
      <dgm:spPr/>
      <dgm:t>
        <a:bodyPr/>
        <a:lstStyle/>
        <a:p>
          <a:endParaRPr lang="en-US"/>
        </a:p>
      </dgm:t>
    </dgm:pt>
    <dgm:pt modelId="{261744FF-63C5-4914-9029-515D217D9C76}" type="pres">
      <dgm:prSet presAssocID="{A06E448E-9640-46B6-9756-DDC2ACEC1F81}" presName="root" presStyleCnt="0">
        <dgm:presLayoutVars>
          <dgm:dir/>
          <dgm:resizeHandles val="exact"/>
        </dgm:presLayoutVars>
      </dgm:prSet>
      <dgm:spPr/>
    </dgm:pt>
    <dgm:pt modelId="{4413DFC5-D554-4D8D-A49B-CEB8FED96A3D}" type="pres">
      <dgm:prSet presAssocID="{37C75A13-6232-4F98-AA4B-DF66E526D5DB}" presName="compNode" presStyleCnt="0"/>
      <dgm:spPr/>
    </dgm:pt>
    <dgm:pt modelId="{DCE3E2AF-F608-4771-B4B8-6DBD5547374F}" type="pres">
      <dgm:prSet presAssocID="{37C75A13-6232-4F98-AA4B-DF66E526D5DB}" presName="bgRect" presStyleLbl="bgShp" presStyleIdx="0" presStyleCnt="5"/>
      <dgm:spPr/>
    </dgm:pt>
    <dgm:pt modelId="{F641FB46-4C83-488E-B89B-2938E9550C43}" type="pres">
      <dgm:prSet presAssocID="{37C75A13-6232-4F98-AA4B-DF66E526D5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search"/>
        </a:ext>
      </dgm:extLst>
    </dgm:pt>
    <dgm:pt modelId="{43ED2CC8-B7AF-4BEB-821D-41F0F979FF63}" type="pres">
      <dgm:prSet presAssocID="{37C75A13-6232-4F98-AA4B-DF66E526D5DB}" presName="spaceRect" presStyleCnt="0"/>
      <dgm:spPr/>
    </dgm:pt>
    <dgm:pt modelId="{8DE24AF3-A33A-482C-85A1-E99691390C5E}" type="pres">
      <dgm:prSet presAssocID="{37C75A13-6232-4F98-AA4B-DF66E526D5DB}" presName="parTx" presStyleLbl="revTx" presStyleIdx="0" presStyleCnt="5">
        <dgm:presLayoutVars>
          <dgm:chMax val="0"/>
          <dgm:chPref val="0"/>
        </dgm:presLayoutVars>
      </dgm:prSet>
      <dgm:spPr/>
    </dgm:pt>
    <dgm:pt modelId="{A3863E22-C819-4593-948C-9217407B8FAA}" type="pres">
      <dgm:prSet presAssocID="{C17C959D-C204-41A9-A634-469C05A03BEF}" presName="sibTrans" presStyleCnt="0"/>
      <dgm:spPr/>
    </dgm:pt>
    <dgm:pt modelId="{99FEE482-33C0-43E2-9154-D1350CB51BE7}" type="pres">
      <dgm:prSet presAssocID="{239ED99E-6505-4AE5-87A3-F63E50DCEE6D}" presName="compNode" presStyleCnt="0"/>
      <dgm:spPr/>
    </dgm:pt>
    <dgm:pt modelId="{E79A395C-7AF3-4B8C-BE78-B0AC9F5D96F6}" type="pres">
      <dgm:prSet presAssocID="{239ED99E-6505-4AE5-87A3-F63E50DCEE6D}" presName="bgRect" presStyleLbl="bgShp" presStyleIdx="1" presStyleCnt="5"/>
      <dgm:spPr/>
    </dgm:pt>
    <dgm:pt modelId="{50E6B225-CEE7-4DE9-9DFA-275BE13A7283}" type="pres">
      <dgm:prSet presAssocID="{239ED99E-6505-4AE5-87A3-F63E50DCEE6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D3C68D2-220E-43FC-8478-9F631E8143B1}" type="pres">
      <dgm:prSet presAssocID="{239ED99E-6505-4AE5-87A3-F63E50DCEE6D}" presName="spaceRect" presStyleCnt="0"/>
      <dgm:spPr/>
    </dgm:pt>
    <dgm:pt modelId="{916D0B45-7046-4684-AECE-BB2ABF494387}" type="pres">
      <dgm:prSet presAssocID="{239ED99E-6505-4AE5-87A3-F63E50DCEE6D}" presName="parTx" presStyleLbl="revTx" presStyleIdx="1" presStyleCnt="5">
        <dgm:presLayoutVars>
          <dgm:chMax val="0"/>
          <dgm:chPref val="0"/>
        </dgm:presLayoutVars>
      </dgm:prSet>
      <dgm:spPr/>
    </dgm:pt>
    <dgm:pt modelId="{C7155248-D976-49A8-94C2-0D0EE65FD747}" type="pres">
      <dgm:prSet presAssocID="{79573122-B315-4D21-A722-A59729EF07C6}" presName="sibTrans" presStyleCnt="0"/>
      <dgm:spPr/>
    </dgm:pt>
    <dgm:pt modelId="{4A373CFF-E019-4942-B997-A61634AA120C}" type="pres">
      <dgm:prSet presAssocID="{18883EAB-AE40-40BE-AFF3-6B810ACDBC54}" presName="compNode" presStyleCnt="0"/>
      <dgm:spPr/>
    </dgm:pt>
    <dgm:pt modelId="{B271972C-070A-4EB1-98AE-BBE7C171492A}" type="pres">
      <dgm:prSet presAssocID="{18883EAB-AE40-40BE-AFF3-6B810ACDBC54}" presName="bgRect" presStyleLbl="bgShp" presStyleIdx="2" presStyleCnt="5"/>
      <dgm:spPr/>
    </dgm:pt>
    <dgm:pt modelId="{C5E00C37-412A-41A1-8A62-CAFE503C158B}" type="pres">
      <dgm:prSet presAssocID="{18883EAB-AE40-40BE-AFF3-6B810ACDBC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085CCACE-C232-4203-B16B-123BE18F9374}" type="pres">
      <dgm:prSet presAssocID="{18883EAB-AE40-40BE-AFF3-6B810ACDBC54}" presName="spaceRect" presStyleCnt="0"/>
      <dgm:spPr/>
    </dgm:pt>
    <dgm:pt modelId="{7A02650C-3C4C-45E4-9BF9-957F914F7BE5}" type="pres">
      <dgm:prSet presAssocID="{18883EAB-AE40-40BE-AFF3-6B810ACDBC54}" presName="parTx" presStyleLbl="revTx" presStyleIdx="2" presStyleCnt="5">
        <dgm:presLayoutVars>
          <dgm:chMax val="0"/>
          <dgm:chPref val="0"/>
        </dgm:presLayoutVars>
      </dgm:prSet>
      <dgm:spPr/>
    </dgm:pt>
    <dgm:pt modelId="{CBFF1A1D-D9D4-4CFD-8E2E-2A5B45959449}" type="pres">
      <dgm:prSet presAssocID="{A7E6A401-AF09-4BEF-B44E-92609A0137F6}" presName="sibTrans" presStyleCnt="0"/>
      <dgm:spPr/>
    </dgm:pt>
    <dgm:pt modelId="{F3C6A3C4-BD06-4218-9DB8-11764658F78A}" type="pres">
      <dgm:prSet presAssocID="{5CE96CAC-DDA5-4B4B-8064-71BEC5281D76}" presName="compNode" presStyleCnt="0"/>
      <dgm:spPr/>
    </dgm:pt>
    <dgm:pt modelId="{C9B1CEED-42A4-4CF2-B89B-759A9985AF17}" type="pres">
      <dgm:prSet presAssocID="{5CE96CAC-DDA5-4B4B-8064-71BEC5281D76}" presName="bgRect" presStyleLbl="bgShp" presStyleIdx="3" presStyleCnt="5"/>
      <dgm:spPr/>
    </dgm:pt>
    <dgm:pt modelId="{E001B75E-9691-4357-8088-05D8E9A9B700}" type="pres">
      <dgm:prSet presAssocID="{5CE96CAC-DDA5-4B4B-8064-71BEC5281D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8B19C6ED-2A08-4090-AADD-9965F52983F4}" type="pres">
      <dgm:prSet presAssocID="{5CE96CAC-DDA5-4B4B-8064-71BEC5281D76}" presName="spaceRect" presStyleCnt="0"/>
      <dgm:spPr/>
    </dgm:pt>
    <dgm:pt modelId="{90E4A239-FE2F-4C29-A055-4985A5669669}" type="pres">
      <dgm:prSet presAssocID="{5CE96CAC-DDA5-4B4B-8064-71BEC5281D76}" presName="parTx" presStyleLbl="revTx" presStyleIdx="3" presStyleCnt="5">
        <dgm:presLayoutVars>
          <dgm:chMax val="0"/>
          <dgm:chPref val="0"/>
        </dgm:presLayoutVars>
      </dgm:prSet>
      <dgm:spPr/>
    </dgm:pt>
    <dgm:pt modelId="{1453A4F0-E9FA-4C8B-91A1-A121CB30DA6C}" type="pres">
      <dgm:prSet presAssocID="{9FB94EE7-CBBC-49C4-B898-0764A07CB1BF}" presName="sibTrans" presStyleCnt="0"/>
      <dgm:spPr/>
    </dgm:pt>
    <dgm:pt modelId="{E4B22266-B18E-481E-A173-BC0B7550377C}" type="pres">
      <dgm:prSet presAssocID="{0A2293BE-7B62-40D9-902D-9641CB08BC41}" presName="compNode" presStyleCnt="0"/>
      <dgm:spPr/>
    </dgm:pt>
    <dgm:pt modelId="{A34A97A8-22B1-4B92-9FF9-BAE270B94497}" type="pres">
      <dgm:prSet presAssocID="{0A2293BE-7B62-40D9-902D-9641CB08BC41}" presName="bgRect" presStyleLbl="bgShp" presStyleIdx="4" presStyleCnt="5"/>
      <dgm:spPr/>
    </dgm:pt>
    <dgm:pt modelId="{7103F165-7DCE-487A-8D98-CB2500946F5C}" type="pres">
      <dgm:prSet presAssocID="{0A2293BE-7B62-40D9-902D-9641CB08BC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C5926460-597D-4B4D-BF82-1057911CD19D}" type="pres">
      <dgm:prSet presAssocID="{0A2293BE-7B62-40D9-902D-9641CB08BC41}" presName="spaceRect" presStyleCnt="0"/>
      <dgm:spPr/>
    </dgm:pt>
    <dgm:pt modelId="{094BD733-DD45-4A09-B72A-B4BEE9D2CAA3}" type="pres">
      <dgm:prSet presAssocID="{0A2293BE-7B62-40D9-902D-9641CB08BC41}" presName="parTx" presStyleLbl="revTx" presStyleIdx="4" presStyleCnt="5">
        <dgm:presLayoutVars>
          <dgm:chMax val="0"/>
          <dgm:chPref val="0"/>
        </dgm:presLayoutVars>
      </dgm:prSet>
      <dgm:spPr/>
    </dgm:pt>
  </dgm:ptLst>
  <dgm:cxnLst>
    <dgm:cxn modelId="{AF54E80E-498D-4775-AF00-FD17560A1AB2}" type="presOf" srcId="{239ED99E-6505-4AE5-87A3-F63E50DCEE6D}" destId="{916D0B45-7046-4684-AECE-BB2ABF494387}" srcOrd="0" destOrd="0" presId="urn:microsoft.com/office/officeart/2018/2/layout/IconVerticalSolidList"/>
    <dgm:cxn modelId="{7F3DFD16-3513-43AF-837F-CB56E06A66DE}" srcId="{A06E448E-9640-46B6-9756-DDC2ACEC1F81}" destId="{37C75A13-6232-4F98-AA4B-DF66E526D5DB}" srcOrd="0" destOrd="0" parTransId="{2F841E82-2A24-413E-AB1C-BA9784AFD595}" sibTransId="{C17C959D-C204-41A9-A634-469C05A03BEF}"/>
    <dgm:cxn modelId="{B131F318-4237-439D-8387-AE9DAB6C6103}" srcId="{A06E448E-9640-46B6-9756-DDC2ACEC1F81}" destId="{239ED99E-6505-4AE5-87A3-F63E50DCEE6D}" srcOrd="1" destOrd="0" parTransId="{A76DAD71-003F-425B-AA55-AB17854D9F41}" sibTransId="{79573122-B315-4D21-A722-A59729EF07C6}"/>
    <dgm:cxn modelId="{C173BA67-F9F6-4782-8C4B-24A6607BD053}" type="presOf" srcId="{37C75A13-6232-4F98-AA4B-DF66E526D5DB}" destId="{8DE24AF3-A33A-482C-85A1-E99691390C5E}" srcOrd="0" destOrd="0" presId="urn:microsoft.com/office/officeart/2018/2/layout/IconVerticalSolidList"/>
    <dgm:cxn modelId="{C43DAA7E-B381-44FB-865B-CA1801934896}" type="presOf" srcId="{0A2293BE-7B62-40D9-902D-9641CB08BC41}" destId="{094BD733-DD45-4A09-B72A-B4BEE9D2CAA3}" srcOrd="0" destOrd="0" presId="urn:microsoft.com/office/officeart/2018/2/layout/IconVerticalSolidList"/>
    <dgm:cxn modelId="{283E1E8D-BBC1-4298-ABE4-BCD544608AF2}" srcId="{A06E448E-9640-46B6-9756-DDC2ACEC1F81}" destId="{18883EAB-AE40-40BE-AFF3-6B810ACDBC54}" srcOrd="2" destOrd="0" parTransId="{20A6D814-F775-4798-9CF7-F89D9290E1F9}" sibTransId="{A7E6A401-AF09-4BEF-B44E-92609A0137F6}"/>
    <dgm:cxn modelId="{27B7F596-778C-48FD-A749-415D5CD1B710}" srcId="{A06E448E-9640-46B6-9756-DDC2ACEC1F81}" destId="{5CE96CAC-DDA5-4B4B-8064-71BEC5281D76}" srcOrd="3" destOrd="0" parTransId="{66383387-BB71-4856-AA7A-9B7165A60D58}" sibTransId="{9FB94EE7-CBBC-49C4-B898-0764A07CB1BF}"/>
    <dgm:cxn modelId="{38CE47AB-DE75-4A60-837B-70570645D0D3}" type="presOf" srcId="{5CE96CAC-DDA5-4B4B-8064-71BEC5281D76}" destId="{90E4A239-FE2F-4C29-A055-4985A5669669}" srcOrd="0" destOrd="0" presId="urn:microsoft.com/office/officeart/2018/2/layout/IconVerticalSolidList"/>
    <dgm:cxn modelId="{0110AAF8-8F8C-479A-942E-BEC45F256294}" type="presOf" srcId="{18883EAB-AE40-40BE-AFF3-6B810ACDBC54}" destId="{7A02650C-3C4C-45E4-9BF9-957F914F7BE5}" srcOrd="0" destOrd="0" presId="urn:microsoft.com/office/officeart/2018/2/layout/IconVerticalSolidList"/>
    <dgm:cxn modelId="{4B4297F9-B363-4B8D-92F5-6CC813D2D56E}" srcId="{A06E448E-9640-46B6-9756-DDC2ACEC1F81}" destId="{0A2293BE-7B62-40D9-902D-9641CB08BC41}" srcOrd="4" destOrd="0" parTransId="{7A967210-C9FE-412C-BE61-610F8115DB23}" sibTransId="{7D7F28EC-C9C9-4AC6-8B25-E6BC511C8EC8}"/>
    <dgm:cxn modelId="{9C411FFF-ED4A-475C-8A62-A36C07389ADA}" type="presOf" srcId="{A06E448E-9640-46B6-9756-DDC2ACEC1F81}" destId="{261744FF-63C5-4914-9029-515D217D9C76}" srcOrd="0" destOrd="0" presId="urn:microsoft.com/office/officeart/2018/2/layout/IconVerticalSolidList"/>
    <dgm:cxn modelId="{41F5583C-74F1-481C-9E20-EE4BDCB60452}" type="presParOf" srcId="{261744FF-63C5-4914-9029-515D217D9C76}" destId="{4413DFC5-D554-4D8D-A49B-CEB8FED96A3D}" srcOrd="0" destOrd="0" presId="urn:microsoft.com/office/officeart/2018/2/layout/IconVerticalSolidList"/>
    <dgm:cxn modelId="{769747E8-FBB3-41AD-8080-D36CDE38CC84}" type="presParOf" srcId="{4413DFC5-D554-4D8D-A49B-CEB8FED96A3D}" destId="{DCE3E2AF-F608-4771-B4B8-6DBD5547374F}" srcOrd="0" destOrd="0" presId="urn:microsoft.com/office/officeart/2018/2/layout/IconVerticalSolidList"/>
    <dgm:cxn modelId="{3F7E808E-CED5-4A37-B894-5DB641D24A07}" type="presParOf" srcId="{4413DFC5-D554-4D8D-A49B-CEB8FED96A3D}" destId="{F641FB46-4C83-488E-B89B-2938E9550C43}" srcOrd="1" destOrd="0" presId="urn:microsoft.com/office/officeart/2018/2/layout/IconVerticalSolidList"/>
    <dgm:cxn modelId="{AF492F72-8894-40D6-83AF-D96DD9B6B3C0}" type="presParOf" srcId="{4413DFC5-D554-4D8D-A49B-CEB8FED96A3D}" destId="{43ED2CC8-B7AF-4BEB-821D-41F0F979FF63}" srcOrd="2" destOrd="0" presId="urn:microsoft.com/office/officeart/2018/2/layout/IconVerticalSolidList"/>
    <dgm:cxn modelId="{0F9E7229-BEFA-4086-A48F-3154B816EA4F}" type="presParOf" srcId="{4413DFC5-D554-4D8D-A49B-CEB8FED96A3D}" destId="{8DE24AF3-A33A-482C-85A1-E99691390C5E}" srcOrd="3" destOrd="0" presId="urn:microsoft.com/office/officeart/2018/2/layout/IconVerticalSolidList"/>
    <dgm:cxn modelId="{B07FA6A9-4CC0-4AA3-BD86-CDC519F0C025}" type="presParOf" srcId="{261744FF-63C5-4914-9029-515D217D9C76}" destId="{A3863E22-C819-4593-948C-9217407B8FAA}" srcOrd="1" destOrd="0" presId="urn:microsoft.com/office/officeart/2018/2/layout/IconVerticalSolidList"/>
    <dgm:cxn modelId="{B008F620-2C89-48EA-97DD-814D28C8C543}" type="presParOf" srcId="{261744FF-63C5-4914-9029-515D217D9C76}" destId="{99FEE482-33C0-43E2-9154-D1350CB51BE7}" srcOrd="2" destOrd="0" presId="urn:microsoft.com/office/officeart/2018/2/layout/IconVerticalSolidList"/>
    <dgm:cxn modelId="{4EFAA3CF-0EED-4D6C-921B-D64BD409B8E3}" type="presParOf" srcId="{99FEE482-33C0-43E2-9154-D1350CB51BE7}" destId="{E79A395C-7AF3-4B8C-BE78-B0AC9F5D96F6}" srcOrd="0" destOrd="0" presId="urn:microsoft.com/office/officeart/2018/2/layout/IconVerticalSolidList"/>
    <dgm:cxn modelId="{03806853-EE9B-4599-BFBF-83E0035BE0A4}" type="presParOf" srcId="{99FEE482-33C0-43E2-9154-D1350CB51BE7}" destId="{50E6B225-CEE7-4DE9-9DFA-275BE13A7283}" srcOrd="1" destOrd="0" presId="urn:microsoft.com/office/officeart/2018/2/layout/IconVerticalSolidList"/>
    <dgm:cxn modelId="{802ECBFC-4225-4BEB-91CA-0A99E0BB58AC}" type="presParOf" srcId="{99FEE482-33C0-43E2-9154-D1350CB51BE7}" destId="{0D3C68D2-220E-43FC-8478-9F631E8143B1}" srcOrd="2" destOrd="0" presId="urn:microsoft.com/office/officeart/2018/2/layout/IconVerticalSolidList"/>
    <dgm:cxn modelId="{A378ED42-1FAC-4D1F-86C2-26CB26C696C2}" type="presParOf" srcId="{99FEE482-33C0-43E2-9154-D1350CB51BE7}" destId="{916D0B45-7046-4684-AECE-BB2ABF494387}" srcOrd="3" destOrd="0" presId="urn:microsoft.com/office/officeart/2018/2/layout/IconVerticalSolidList"/>
    <dgm:cxn modelId="{E631B5F5-E9E5-48CA-A7EE-D2E2FBC3125B}" type="presParOf" srcId="{261744FF-63C5-4914-9029-515D217D9C76}" destId="{C7155248-D976-49A8-94C2-0D0EE65FD747}" srcOrd="3" destOrd="0" presId="urn:microsoft.com/office/officeart/2018/2/layout/IconVerticalSolidList"/>
    <dgm:cxn modelId="{A5558E70-CB09-4C92-9EB4-BF2BE8B0B609}" type="presParOf" srcId="{261744FF-63C5-4914-9029-515D217D9C76}" destId="{4A373CFF-E019-4942-B997-A61634AA120C}" srcOrd="4" destOrd="0" presId="urn:microsoft.com/office/officeart/2018/2/layout/IconVerticalSolidList"/>
    <dgm:cxn modelId="{FB3451DE-F12B-4B96-9C1A-4C2700DD037A}" type="presParOf" srcId="{4A373CFF-E019-4942-B997-A61634AA120C}" destId="{B271972C-070A-4EB1-98AE-BBE7C171492A}" srcOrd="0" destOrd="0" presId="urn:microsoft.com/office/officeart/2018/2/layout/IconVerticalSolidList"/>
    <dgm:cxn modelId="{5518EE08-CDDA-4A49-AD07-CF0BE9DFCBE8}" type="presParOf" srcId="{4A373CFF-E019-4942-B997-A61634AA120C}" destId="{C5E00C37-412A-41A1-8A62-CAFE503C158B}" srcOrd="1" destOrd="0" presId="urn:microsoft.com/office/officeart/2018/2/layout/IconVerticalSolidList"/>
    <dgm:cxn modelId="{42EE3BA6-AFFE-463F-9D16-43B07470F024}" type="presParOf" srcId="{4A373CFF-E019-4942-B997-A61634AA120C}" destId="{085CCACE-C232-4203-B16B-123BE18F9374}" srcOrd="2" destOrd="0" presId="urn:microsoft.com/office/officeart/2018/2/layout/IconVerticalSolidList"/>
    <dgm:cxn modelId="{6092A369-3684-4D4D-94AB-50AA01B89258}" type="presParOf" srcId="{4A373CFF-E019-4942-B997-A61634AA120C}" destId="{7A02650C-3C4C-45E4-9BF9-957F914F7BE5}" srcOrd="3" destOrd="0" presId="urn:microsoft.com/office/officeart/2018/2/layout/IconVerticalSolidList"/>
    <dgm:cxn modelId="{C1611D7F-705B-485C-BEFA-021D934F04E1}" type="presParOf" srcId="{261744FF-63C5-4914-9029-515D217D9C76}" destId="{CBFF1A1D-D9D4-4CFD-8E2E-2A5B45959449}" srcOrd="5" destOrd="0" presId="urn:microsoft.com/office/officeart/2018/2/layout/IconVerticalSolidList"/>
    <dgm:cxn modelId="{041EB427-895C-4D65-827D-22F28875DDDA}" type="presParOf" srcId="{261744FF-63C5-4914-9029-515D217D9C76}" destId="{F3C6A3C4-BD06-4218-9DB8-11764658F78A}" srcOrd="6" destOrd="0" presId="urn:microsoft.com/office/officeart/2018/2/layout/IconVerticalSolidList"/>
    <dgm:cxn modelId="{5D8AB950-119C-4FB3-AB2A-AA9CDE2E0A72}" type="presParOf" srcId="{F3C6A3C4-BD06-4218-9DB8-11764658F78A}" destId="{C9B1CEED-42A4-4CF2-B89B-759A9985AF17}" srcOrd="0" destOrd="0" presId="urn:microsoft.com/office/officeart/2018/2/layout/IconVerticalSolidList"/>
    <dgm:cxn modelId="{50EF233B-F1C3-49A6-8CEC-49560C6EF2D1}" type="presParOf" srcId="{F3C6A3C4-BD06-4218-9DB8-11764658F78A}" destId="{E001B75E-9691-4357-8088-05D8E9A9B700}" srcOrd="1" destOrd="0" presId="urn:microsoft.com/office/officeart/2018/2/layout/IconVerticalSolidList"/>
    <dgm:cxn modelId="{72AA8FB5-D037-4E26-B6A3-A9E25219B361}" type="presParOf" srcId="{F3C6A3C4-BD06-4218-9DB8-11764658F78A}" destId="{8B19C6ED-2A08-4090-AADD-9965F52983F4}" srcOrd="2" destOrd="0" presId="urn:microsoft.com/office/officeart/2018/2/layout/IconVerticalSolidList"/>
    <dgm:cxn modelId="{A3550BE7-501C-4F9D-8398-18353A7F073A}" type="presParOf" srcId="{F3C6A3C4-BD06-4218-9DB8-11764658F78A}" destId="{90E4A239-FE2F-4C29-A055-4985A5669669}" srcOrd="3" destOrd="0" presId="urn:microsoft.com/office/officeart/2018/2/layout/IconVerticalSolidList"/>
    <dgm:cxn modelId="{CE16A90F-4906-4BD8-A04F-BCA77092702E}" type="presParOf" srcId="{261744FF-63C5-4914-9029-515D217D9C76}" destId="{1453A4F0-E9FA-4C8B-91A1-A121CB30DA6C}" srcOrd="7" destOrd="0" presId="urn:microsoft.com/office/officeart/2018/2/layout/IconVerticalSolidList"/>
    <dgm:cxn modelId="{C82A482F-5600-48DF-925B-FC47D85269FA}" type="presParOf" srcId="{261744FF-63C5-4914-9029-515D217D9C76}" destId="{E4B22266-B18E-481E-A173-BC0B7550377C}" srcOrd="8" destOrd="0" presId="urn:microsoft.com/office/officeart/2018/2/layout/IconVerticalSolidList"/>
    <dgm:cxn modelId="{B2F10C32-A474-4D2E-A1BD-76575CC51A4E}" type="presParOf" srcId="{E4B22266-B18E-481E-A173-BC0B7550377C}" destId="{A34A97A8-22B1-4B92-9FF9-BAE270B94497}" srcOrd="0" destOrd="0" presId="urn:microsoft.com/office/officeart/2018/2/layout/IconVerticalSolidList"/>
    <dgm:cxn modelId="{A183F2C2-B447-4D06-9367-4715EAB39FC1}" type="presParOf" srcId="{E4B22266-B18E-481E-A173-BC0B7550377C}" destId="{7103F165-7DCE-487A-8D98-CB2500946F5C}" srcOrd="1" destOrd="0" presId="urn:microsoft.com/office/officeart/2018/2/layout/IconVerticalSolidList"/>
    <dgm:cxn modelId="{9CCD1FD0-BA7B-49D8-AED1-0B7C3EE16134}" type="presParOf" srcId="{E4B22266-B18E-481E-A173-BC0B7550377C}" destId="{C5926460-597D-4B4D-BF82-1057911CD19D}" srcOrd="2" destOrd="0" presId="urn:microsoft.com/office/officeart/2018/2/layout/IconVerticalSolidList"/>
    <dgm:cxn modelId="{739455D9-F827-4A42-B2C6-DFC864B98F12}" type="presParOf" srcId="{E4B22266-B18E-481E-A173-BC0B7550377C}" destId="{094BD733-DD45-4A09-B72A-B4BEE9D2CA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4C1A2-2421-4081-B014-4AE957613CF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407CF9-2BBF-4996-85CB-9079D71E5811}">
      <dgm:prSet custT="1"/>
      <dgm:spPr/>
      <dgm:t>
        <a:bodyPr/>
        <a:lstStyle/>
        <a:p>
          <a:pPr>
            <a:defRPr cap="all"/>
          </a:pPr>
          <a:r>
            <a:rPr lang="en-US" sz="1800" dirty="0"/>
            <a:t>Have you seen similar scenarios play out like this at your organization?</a:t>
          </a:r>
        </a:p>
      </dgm:t>
    </dgm:pt>
    <dgm:pt modelId="{D0A3F542-F0B3-4F33-8C54-B1DC76AB2C65}" type="parTrans" cxnId="{BAC99B7D-7ED6-47FF-8D49-B057373EB370}">
      <dgm:prSet/>
      <dgm:spPr/>
      <dgm:t>
        <a:bodyPr/>
        <a:lstStyle/>
        <a:p>
          <a:endParaRPr lang="en-US"/>
        </a:p>
      </dgm:t>
    </dgm:pt>
    <dgm:pt modelId="{3CA30EAE-67F4-48F1-AD01-F87006FDDD32}" type="sibTrans" cxnId="{BAC99B7D-7ED6-47FF-8D49-B057373EB370}">
      <dgm:prSet/>
      <dgm:spPr/>
      <dgm:t>
        <a:bodyPr/>
        <a:lstStyle/>
        <a:p>
          <a:endParaRPr lang="en-US"/>
        </a:p>
      </dgm:t>
    </dgm:pt>
    <dgm:pt modelId="{A4B65EAA-0312-4B18-9D64-AC2B626605BC}">
      <dgm:prSet custT="1"/>
      <dgm:spPr/>
      <dgm:t>
        <a:bodyPr/>
        <a:lstStyle/>
        <a:p>
          <a:pPr>
            <a:defRPr cap="all"/>
          </a:pPr>
          <a:r>
            <a:rPr lang="en-US" sz="1800" dirty="0"/>
            <a:t>What policies do these scenarios connect to?</a:t>
          </a:r>
        </a:p>
      </dgm:t>
    </dgm:pt>
    <dgm:pt modelId="{508B5CF4-9C63-4136-AD59-6A08B1696086}" type="parTrans" cxnId="{DBE35564-64E8-45FE-A097-E872965D2B03}">
      <dgm:prSet/>
      <dgm:spPr/>
      <dgm:t>
        <a:bodyPr/>
        <a:lstStyle/>
        <a:p>
          <a:endParaRPr lang="en-US"/>
        </a:p>
      </dgm:t>
    </dgm:pt>
    <dgm:pt modelId="{6419B349-BC55-4AB2-862D-025975761E08}" type="sibTrans" cxnId="{DBE35564-64E8-45FE-A097-E872965D2B03}">
      <dgm:prSet/>
      <dgm:spPr/>
      <dgm:t>
        <a:bodyPr/>
        <a:lstStyle/>
        <a:p>
          <a:endParaRPr lang="en-US"/>
        </a:p>
      </dgm:t>
    </dgm:pt>
    <dgm:pt modelId="{2481FD2E-7752-4AEA-B2CD-03ABD313CC16}">
      <dgm:prSet/>
      <dgm:spPr/>
      <dgm:t>
        <a:bodyPr/>
        <a:lstStyle/>
        <a:p>
          <a:pPr>
            <a:defRPr cap="all"/>
          </a:pPr>
          <a:r>
            <a:rPr lang="en-US" dirty="0"/>
            <a:t>What committees/ workgroups can take this info/ lessons learned and make policy change or create organizational impact?</a:t>
          </a:r>
        </a:p>
      </dgm:t>
    </dgm:pt>
    <dgm:pt modelId="{32D18D59-9105-4E90-BB8E-78CD270D4B90}" type="parTrans" cxnId="{3E57943B-2D45-4E3A-BEC6-7781E7AD8DAA}">
      <dgm:prSet/>
      <dgm:spPr/>
      <dgm:t>
        <a:bodyPr/>
        <a:lstStyle/>
        <a:p>
          <a:endParaRPr lang="en-US"/>
        </a:p>
      </dgm:t>
    </dgm:pt>
    <dgm:pt modelId="{5EA5D06D-57C7-4DC7-853A-9C5D6B63261F}" type="sibTrans" cxnId="{3E57943B-2D45-4E3A-BEC6-7781E7AD8DAA}">
      <dgm:prSet/>
      <dgm:spPr/>
      <dgm:t>
        <a:bodyPr/>
        <a:lstStyle/>
        <a:p>
          <a:endParaRPr lang="en-US"/>
        </a:p>
      </dgm:t>
    </dgm:pt>
    <dgm:pt modelId="{13E0CA2D-876A-4B13-8FA0-E31C90C97A62}" type="pres">
      <dgm:prSet presAssocID="{C6C4C1A2-2421-4081-B014-4AE957613CFB}" presName="root" presStyleCnt="0">
        <dgm:presLayoutVars>
          <dgm:dir/>
          <dgm:resizeHandles val="exact"/>
        </dgm:presLayoutVars>
      </dgm:prSet>
      <dgm:spPr/>
    </dgm:pt>
    <dgm:pt modelId="{1E9E3E53-AA08-4AC8-BCE0-BFED10833BE3}" type="pres">
      <dgm:prSet presAssocID="{09407CF9-2BBF-4996-85CB-9079D71E5811}" presName="compNode" presStyleCnt="0"/>
      <dgm:spPr/>
    </dgm:pt>
    <dgm:pt modelId="{CFE6A51B-BAEB-48B4-AA8D-FF83A523CE7C}" type="pres">
      <dgm:prSet presAssocID="{09407CF9-2BBF-4996-85CB-9079D71E5811}" presName="iconBgRect" presStyleLbl="bgShp" presStyleIdx="0" presStyleCnt="3"/>
      <dgm:spPr/>
    </dgm:pt>
    <dgm:pt modelId="{A870850D-C553-4707-A41E-8FFA8F9C1969}" type="pres">
      <dgm:prSet presAssocID="{09407CF9-2BBF-4996-85CB-9079D71E58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82D9C862-4FDF-49E3-83DA-BF03B7FE0D76}" type="pres">
      <dgm:prSet presAssocID="{09407CF9-2BBF-4996-85CB-9079D71E5811}" presName="spaceRect" presStyleCnt="0"/>
      <dgm:spPr/>
    </dgm:pt>
    <dgm:pt modelId="{2640FE05-3FEE-4F3B-9F7F-BABF8ECE8367}" type="pres">
      <dgm:prSet presAssocID="{09407CF9-2BBF-4996-85CB-9079D71E5811}" presName="textRect" presStyleLbl="revTx" presStyleIdx="0" presStyleCnt="3">
        <dgm:presLayoutVars>
          <dgm:chMax val="1"/>
          <dgm:chPref val="1"/>
        </dgm:presLayoutVars>
      </dgm:prSet>
      <dgm:spPr/>
    </dgm:pt>
    <dgm:pt modelId="{675C4281-33E8-4AB0-8C09-C9CEAACA39F1}" type="pres">
      <dgm:prSet presAssocID="{3CA30EAE-67F4-48F1-AD01-F87006FDDD32}" presName="sibTrans" presStyleCnt="0"/>
      <dgm:spPr/>
    </dgm:pt>
    <dgm:pt modelId="{BEA05B7D-B78A-4B3E-A558-CB97F9250E96}" type="pres">
      <dgm:prSet presAssocID="{A4B65EAA-0312-4B18-9D64-AC2B626605BC}" presName="compNode" presStyleCnt="0"/>
      <dgm:spPr/>
    </dgm:pt>
    <dgm:pt modelId="{3922276A-8FE6-4D39-8F73-E0B532E9A325}" type="pres">
      <dgm:prSet presAssocID="{A4B65EAA-0312-4B18-9D64-AC2B626605BC}" presName="iconBgRect" presStyleLbl="bgShp" presStyleIdx="1" presStyleCnt="3"/>
      <dgm:spPr/>
    </dgm:pt>
    <dgm:pt modelId="{04ED2C45-6690-4A4F-B92B-5D524477E636}" type="pres">
      <dgm:prSet presAssocID="{A4B65EAA-0312-4B18-9D64-AC2B626605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4506620F-FAF9-42D7-9F98-B2808F35EA50}" type="pres">
      <dgm:prSet presAssocID="{A4B65EAA-0312-4B18-9D64-AC2B626605BC}" presName="spaceRect" presStyleCnt="0"/>
      <dgm:spPr/>
    </dgm:pt>
    <dgm:pt modelId="{7BF7EB80-4A1A-4EFE-9834-382B33E845E2}" type="pres">
      <dgm:prSet presAssocID="{A4B65EAA-0312-4B18-9D64-AC2B626605BC}" presName="textRect" presStyleLbl="revTx" presStyleIdx="1" presStyleCnt="3">
        <dgm:presLayoutVars>
          <dgm:chMax val="1"/>
          <dgm:chPref val="1"/>
        </dgm:presLayoutVars>
      </dgm:prSet>
      <dgm:spPr/>
    </dgm:pt>
    <dgm:pt modelId="{CE1930A9-6716-440D-B4BA-C734B0B25B44}" type="pres">
      <dgm:prSet presAssocID="{6419B349-BC55-4AB2-862D-025975761E08}" presName="sibTrans" presStyleCnt="0"/>
      <dgm:spPr/>
    </dgm:pt>
    <dgm:pt modelId="{9B47614D-97F1-466B-9164-811560E6EB2A}" type="pres">
      <dgm:prSet presAssocID="{2481FD2E-7752-4AEA-B2CD-03ABD313CC16}" presName="compNode" presStyleCnt="0"/>
      <dgm:spPr/>
    </dgm:pt>
    <dgm:pt modelId="{979C7F34-670E-44D1-BC92-BE9F2A9E4A3E}" type="pres">
      <dgm:prSet presAssocID="{2481FD2E-7752-4AEA-B2CD-03ABD313CC16}" presName="iconBgRect" presStyleLbl="bgShp" presStyleIdx="2" presStyleCnt="3"/>
      <dgm:spPr/>
    </dgm:pt>
    <dgm:pt modelId="{E4F19570-E23D-4F75-875F-9E9C9251DB61}" type="pres">
      <dgm:prSet presAssocID="{2481FD2E-7752-4AEA-B2CD-03ABD313CC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8B0FCCD-33A2-46FC-8329-45AA6F554CD5}" type="pres">
      <dgm:prSet presAssocID="{2481FD2E-7752-4AEA-B2CD-03ABD313CC16}" presName="spaceRect" presStyleCnt="0"/>
      <dgm:spPr/>
    </dgm:pt>
    <dgm:pt modelId="{DF395933-126E-459A-B762-0EEE60DD4319}" type="pres">
      <dgm:prSet presAssocID="{2481FD2E-7752-4AEA-B2CD-03ABD313CC16}" presName="textRect" presStyleLbl="revTx" presStyleIdx="2" presStyleCnt="3">
        <dgm:presLayoutVars>
          <dgm:chMax val="1"/>
          <dgm:chPref val="1"/>
        </dgm:presLayoutVars>
      </dgm:prSet>
      <dgm:spPr/>
    </dgm:pt>
  </dgm:ptLst>
  <dgm:cxnLst>
    <dgm:cxn modelId="{CF383E33-8088-4A72-9DFF-6D2BFCDCF87C}" type="presOf" srcId="{09407CF9-2BBF-4996-85CB-9079D71E5811}" destId="{2640FE05-3FEE-4F3B-9F7F-BABF8ECE8367}" srcOrd="0" destOrd="0" presId="urn:microsoft.com/office/officeart/2018/5/layout/IconCircleLabelList"/>
    <dgm:cxn modelId="{3E57943B-2D45-4E3A-BEC6-7781E7AD8DAA}" srcId="{C6C4C1A2-2421-4081-B014-4AE957613CFB}" destId="{2481FD2E-7752-4AEA-B2CD-03ABD313CC16}" srcOrd="2" destOrd="0" parTransId="{32D18D59-9105-4E90-BB8E-78CD270D4B90}" sibTransId="{5EA5D06D-57C7-4DC7-853A-9C5D6B63261F}"/>
    <dgm:cxn modelId="{DBE35564-64E8-45FE-A097-E872965D2B03}" srcId="{C6C4C1A2-2421-4081-B014-4AE957613CFB}" destId="{A4B65EAA-0312-4B18-9D64-AC2B626605BC}" srcOrd="1" destOrd="0" parTransId="{508B5CF4-9C63-4136-AD59-6A08B1696086}" sibTransId="{6419B349-BC55-4AB2-862D-025975761E08}"/>
    <dgm:cxn modelId="{BAC99B7D-7ED6-47FF-8D49-B057373EB370}" srcId="{C6C4C1A2-2421-4081-B014-4AE957613CFB}" destId="{09407CF9-2BBF-4996-85CB-9079D71E5811}" srcOrd="0" destOrd="0" parTransId="{D0A3F542-F0B3-4F33-8C54-B1DC76AB2C65}" sibTransId="{3CA30EAE-67F4-48F1-AD01-F87006FDDD32}"/>
    <dgm:cxn modelId="{05EFDDC8-E4A5-435C-B174-2A504F2943D2}" type="presOf" srcId="{A4B65EAA-0312-4B18-9D64-AC2B626605BC}" destId="{7BF7EB80-4A1A-4EFE-9834-382B33E845E2}" srcOrd="0" destOrd="0" presId="urn:microsoft.com/office/officeart/2018/5/layout/IconCircleLabelList"/>
    <dgm:cxn modelId="{DD90EFC9-A008-4241-8E0A-8ADFB7E12C2E}" type="presOf" srcId="{C6C4C1A2-2421-4081-B014-4AE957613CFB}" destId="{13E0CA2D-876A-4B13-8FA0-E31C90C97A62}" srcOrd="0" destOrd="0" presId="urn:microsoft.com/office/officeart/2018/5/layout/IconCircleLabelList"/>
    <dgm:cxn modelId="{B22084E2-759C-4838-899F-2A94A2376458}" type="presOf" srcId="{2481FD2E-7752-4AEA-B2CD-03ABD313CC16}" destId="{DF395933-126E-459A-B762-0EEE60DD4319}" srcOrd="0" destOrd="0" presId="urn:microsoft.com/office/officeart/2018/5/layout/IconCircleLabelList"/>
    <dgm:cxn modelId="{C9D4D2D3-A65C-4EA4-813A-3685F8B06EF6}" type="presParOf" srcId="{13E0CA2D-876A-4B13-8FA0-E31C90C97A62}" destId="{1E9E3E53-AA08-4AC8-BCE0-BFED10833BE3}" srcOrd="0" destOrd="0" presId="urn:microsoft.com/office/officeart/2018/5/layout/IconCircleLabelList"/>
    <dgm:cxn modelId="{026A8DFE-E614-4E0B-BC23-9C272158DFE2}" type="presParOf" srcId="{1E9E3E53-AA08-4AC8-BCE0-BFED10833BE3}" destId="{CFE6A51B-BAEB-48B4-AA8D-FF83A523CE7C}" srcOrd="0" destOrd="0" presId="urn:microsoft.com/office/officeart/2018/5/layout/IconCircleLabelList"/>
    <dgm:cxn modelId="{8B90AD65-5D34-45C8-8DE4-5029B2070E02}" type="presParOf" srcId="{1E9E3E53-AA08-4AC8-BCE0-BFED10833BE3}" destId="{A870850D-C553-4707-A41E-8FFA8F9C1969}" srcOrd="1" destOrd="0" presId="urn:microsoft.com/office/officeart/2018/5/layout/IconCircleLabelList"/>
    <dgm:cxn modelId="{2EE2E273-E800-4A32-A0C8-93A144DE87F3}" type="presParOf" srcId="{1E9E3E53-AA08-4AC8-BCE0-BFED10833BE3}" destId="{82D9C862-4FDF-49E3-83DA-BF03B7FE0D76}" srcOrd="2" destOrd="0" presId="urn:microsoft.com/office/officeart/2018/5/layout/IconCircleLabelList"/>
    <dgm:cxn modelId="{A17EDCE7-AB9C-4643-B3F4-0C44177FDED9}" type="presParOf" srcId="{1E9E3E53-AA08-4AC8-BCE0-BFED10833BE3}" destId="{2640FE05-3FEE-4F3B-9F7F-BABF8ECE8367}" srcOrd="3" destOrd="0" presId="urn:microsoft.com/office/officeart/2018/5/layout/IconCircleLabelList"/>
    <dgm:cxn modelId="{64289A0B-E632-4C7E-884A-73E9CF4E0E8E}" type="presParOf" srcId="{13E0CA2D-876A-4B13-8FA0-E31C90C97A62}" destId="{675C4281-33E8-4AB0-8C09-C9CEAACA39F1}" srcOrd="1" destOrd="0" presId="urn:microsoft.com/office/officeart/2018/5/layout/IconCircleLabelList"/>
    <dgm:cxn modelId="{E70F9EAF-ED0E-4B44-88CA-4B5BD99A4092}" type="presParOf" srcId="{13E0CA2D-876A-4B13-8FA0-E31C90C97A62}" destId="{BEA05B7D-B78A-4B3E-A558-CB97F9250E96}" srcOrd="2" destOrd="0" presId="urn:microsoft.com/office/officeart/2018/5/layout/IconCircleLabelList"/>
    <dgm:cxn modelId="{F6F2417F-6922-4285-85F7-E55A3E7BB73B}" type="presParOf" srcId="{BEA05B7D-B78A-4B3E-A558-CB97F9250E96}" destId="{3922276A-8FE6-4D39-8F73-E0B532E9A325}" srcOrd="0" destOrd="0" presId="urn:microsoft.com/office/officeart/2018/5/layout/IconCircleLabelList"/>
    <dgm:cxn modelId="{AE18D824-7406-4CDD-B1B2-1AB98657CFB0}" type="presParOf" srcId="{BEA05B7D-B78A-4B3E-A558-CB97F9250E96}" destId="{04ED2C45-6690-4A4F-B92B-5D524477E636}" srcOrd="1" destOrd="0" presId="urn:microsoft.com/office/officeart/2018/5/layout/IconCircleLabelList"/>
    <dgm:cxn modelId="{C60D490B-A234-42FA-BDEC-F1D26784763A}" type="presParOf" srcId="{BEA05B7D-B78A-4B3E-A558-CB97F9250E96}" destId="{4506620F-FAF9-42D7-9F98-B2808F35EA50}" srcOrd="2" destOrd="0" presId="urn:microsoft.com/office/officeart/2018/5/layout/IconCircleLabelList"/>
    <dgm:cxn modelId="{A65E26D6-4363-48B6-AC09-61C0FE4C6EA5}" type="presParOf" srcId="{BEA05B7D-B78A-4B3E-A558-CB97F9250E96}" destId="{7BF7EB80-4A1A-4EFE-9834-382B33E845E2}" srcOrd="3" destOrd="0" presId="urn:microsoft.com/office/officeart/2018/5/layout/IconCircleLabelList"/>
    <dgm:cxn modelId="{A6C619D3-8525-4102-92B6-7A945882B2B9}" type="presParOf" srcId="{13E0CA2D-876A-4B13-8FA0-E31C90C97A62}" destId="{CE1930A9-6716-440D-B4BA-C734B0B25B44}" srcOrd="3" destOrd="0" presId="urn:microsoft.com/office/officeart/2018/5/layout/IconCircleLabelList"/>
    <dgm:cxn modelId="{B06D65EE-1F2C-4BE2-AEB9-888384EB78AA}" type="presParOf" srcId="{13E0CA2D-876A-4B13-8FA0-E31C90C97A62}" destId="{9B47614D-97F1-466B-9164-811560E6EB2A}" srcOrd="4" destOrd="0" presId="urn:microsoft.com/office/officeart/2018/5/layout/IconCircleLabelList"/>
    <dgm:cxn modelId="{FB8C66A7-12F0-4C7B-9998-F6C21E2ACD4A}" type="presParOf" srcId="{9B47614D-97F1-466B-9164-811560E6EB2A}" destId="{979C7F34-670E-44D1-BC92-BE9F2A9E4A3E}" srcOrd="0" destOrd="0" presId="urn:microsoft.com/office/officeart/2018/5/layout/IconCircleLabelList"/>
    <dgm:cxn modelId="{276BB457-BA61-4A3D-9F1C-E45CFBA7A6C4}" type="presParOf" srcId="{9B47614D-97F1-466B-9164-811560E6EB2A}" destId="{E4F19570-E23D-4F75-875F-9E9C9251DB61}" srcOrd="1" destOrd="0" presId="urn:microsoft.com/office/officeart/2018/5/layout/IconCircleLabelList"/>
    <dgm:cxn modelId="{551145B0-3D17-4B2E-BF5D-81D74FCEBEAC}" type="presParOf" srcId="{9B47614D-97F1-466B-9164-811560E6EB2A}" destId="{48B0FCCD-33A2-46FC-8329-45AA6F554CD5}" srcOrd="2" destOrd="0" presId="urn:microsoft.com/office/officeart/2018/5/layout/IconCircleLabelList"/>
    <dgm:cxn modelId="{C610DAC3-52F2-4823-8550-50C9DC293BB1}" type="presParOf" srcId="{9B47614D-97F1-466B-9164-811560E6EB2A}" destId="{DF395933-126E-459A-B762-0EEE60DD431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CF556-5D4C-4A7C-BAEB-693DB025F2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446CA6-AE3D-4BE4-9B81-5807E0958EAF}">
      <dgm:prSet/>
      <dgm:spPr/>
      <dgm:t>
        <a:bodyPr/>
        <a:lstStyle/>
        <a:p>
          <a:r>
            <a:rPr lang="en-US"/>
            <a:t>What gives you hope?</a:t>
          </a:r>
        </a:p>
      </dgm:t>
    </dgm:pt>
    <dgm:pt modelId="{0328AC96-3712-4B32-9D2A-32DFC850481B}" type="parTrans" cxnId="{78662AD6-0C14-43AA-92DD-3D4D68D51D0C}">
      <dgm:prSet/>
      <dgm:spPr/>
      <dgm:t>
        <a:bodyPr/>
        <a:lstStyle/>
        <a:p>
          <a:endParaRPr lang="en-US"/>
        </a:p>
      </dgm:t>
    </dgm:pt>
    <dgm:pt modelId="{DCAC1AD2-20C0-42F4-8841-30B112B4BF26}" type="sibTrans" cxnId="{78662AD6-0C14-43AA-92DD-3D4D68D51D0C}">
      <dgm:prSet/>
      <dgm:spPr/>
      <dgm:t>
        <a:bodyPr/>
        <a:lstStyle/>
        <a:p>
          <a:endParaRPr lang="en-US"/>
        </a:p>
      </dgm:t>
    </dgm:pt>
    <dgm:pt modelId="{1713952F-5B02-498F-B697-1D2A89670519}">
      <dgm:prSet/>
      <dgm:spPr/>
      <dgm:t>
        <a:bodyPr/>
        <a:lstStyle/>
        <a:p>
          <a:r>
            <a:rPr lang="en-US"/>
            <a:t>What are your ideas for next steps to continue the journey toward cultural humility?</a:t>
          </a:r>
        </a:p>
      </dgm:t>
    </dgm:pt>
    <dgm:pt modelId="{5BF8BA8D-16C1-4F58-BE24-2E0FC347B364}" type="parTrans" cxnId="{FB2F05AE-1DB0-4801-87FD-268364579794}">
      <dgm:prSet/>
      <dgm:spPr/>
      <dgm:t>
        <a:bodyPr/>
        <a:lstStyle/>
        <a:p>
          <a:endParaRPr lang="en-US"/>
        </a:p>
      </dgm:t>
    </dgm:pt>
    <dgm:pt modelId="{5A317522-1E6A-4CFC-A9E1-5C084C6AA24A}" type="sibTrans" cxnId="{FB2F05AE-1DB0-4801-87FD-268364579794}">
      <dgm:prSet/>
      <dgm:spPr/>
      <dgm:t>
        <a:bodyPr/>
        <a:lstStyle/>
        <a:p>
          <a:endParaRPr lang="en-US"/>
        </a:p>
      </dgm:t>
    </dgm:pt>
    <dgm:pt modelId="{8E921578-E0D3-4C1F-82A7-D1445A047AA5}">
      <dgm:prSet/>
      <dgm:spPr/>
      <dgm:t>
        <a:bodyPr/>
        <a:lstStyle/>
        <a:p>
          <a:r>
            <a:rPr lang="en-US" dirty="0"/>
            <a:t>What tools from today will you incorporate into your practice/ personal life?</a:t>
          </a:r>
        </a:p>
      </dgm:t>
    </dgm:pt>
    <dgm:pt modelId="{BF81797A-81BD-4A2C-8627-A22F81E8FE50}" type="parTrans" cxnId="{96322B73-578C-4515-A082-0C8705D47BE2}">
      <dgm:prSet/>
      <dgm:spPr/>
      <dgm:t>
        <a:bodyPr/>
        <a:lstStyle/>
        <a:p>
          <a:endParaRPr lang="en-US"/>
        </a:p>
      </dgm:t>
    </dgm:pt>
    <dgm:pt modelId="{05A6D40D-B5C0-427D-AC4C-81830EDEF7A2}" type="sibTrans" cxnId="{96322B73-578C-4515-A082-0C8705D47BE2}">
      <dgm:prSet/>
      <dgm:spPr/>
      <dgm:t>
        <a:bodyPr/>
        <a:lstStyle/>
        <a:p>
          <a:endParaRPr lang="en-US"/>
        </a:p>
      </dgm:t>
    </dgm:pt>
    <dgm:pt modelId="{844EE56C-ED21-44FD-AC53-0EEB880066D2}" type="pres">
      <dgm:prSet presAssocID="{09BCF556-5D4C-4A7C-BAEB-693DB025F234}" presName="root" presStyleCnt="0">
        <dgm:presLayoutVars>
          <dgm:dir/>
          <dgm:resizeHandles val="exact"/>
        </dgm:presLayoutVars>
      </dgm:prSet>
      <dgm:spPr/>
    </dgm:pt>
    <dgm:pt modelId="{ED46B11F-0643-4727-8C03-F0F7F6D68BD7}" type="pres">
      <dgm:prSet presAssocID="{E4446CA6-AE3D-4BE4-9B81-5807E0958EAF}" presName="compNode" presStyleCnt="0"/>
      <dgm:spPr/>
    </dgm:pt>
    <dgm:pt modelId="{04866C1F-58FA-43C1-92C6-9794C1E2A9A9}" type="pres">
      <dgm:prSet presAssocID="{E4446CA6-AE3D-4BE4-9B81-5807E0958EAF}" presName="bgRect" presStyleLbl="bgShp" presStyleIdx="0" presStyleCnt="3"/>
      <dgm:spPr/>
    </dgm:pt>
    <dgm:pt modelId="{17C3F5F0-3C7F-45CB-8B1B-EB71807412FD}" type="pres">
      <dgm:prSet presAssocID="{E4446CA6-AE3D-4BE4-9B81-5807E0958E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oting star"/>
        </a:ext>
      </dgm:extLst>
    </dgm:pt>
    <dgm:pt modelId="{E4020CA3-8FC6-48B7-AA73-557A015E0AC3}" type="pres">
      <dgm:prSet presAssocID="{E4446CA6-AE3D-4BE4-9B81-5807E0958EAF}" presName="spaceRect" presStyleCnt="0"/>
      <dgm:spPr/>
    </dgm:pt>
    <dgm:pt modelId="{9CA72CCB-230F-41DC-9049-1B9D51CEA37B}" type="pres">
      <dgm:prSet presAssocID="{E4446CA6-AE3D-4BE4-9B81-5807E0958EAF}" presName="parTx" presStyleLbl="revTx" presStyleIdx="0" presStyleCnt="3">
        <dgm:presLayoutVars>
          <dgm:chMax val="0"/>
          <dgm:chPref val="0"/>
        </dgm:presLayoutVars>
      </dgm:prSet>
      <dgm:spPr/>
    </dgm:pt>
    <dgm:pt modelId="{54767752-BD58-471B-939E-FD4320666CE1}" type="pres">
      <dgm:prSet presAssocID="{DCAC1AD2-20C0-42F4-8841-30B112B4BF26}" presName="sibTrans" presStyleCnt="0"/>
      <dgm:spPr/>
    </dgm:pt>
    <dgm:pt modelId="{33374483-9883-4E2D-93BC-164AB9739CFF}" type="pres">
      <dgm:prSet presAssocID="{1713952F-5B02-498F-B697-1D2A89670519}" presName="compNode" presStyleCnt="0"/>
      <dgm:spPr/>
    </dgm:pt>
    <dgm:pt modelId="{626E9EBF-43A3-4EDA-904E-723628FC3DAA}" type="pres">
      <dgm:prSet presAssocID="{1713952F-5B02-498F-B697-1D2A89670519}" presName="bgRect" presStyleLbl="bgShp" presStyleIdx="1" presStyleCnt="3"/>
      <dgm:spPr/>
    </dgm:pt>
    <dgm:pt modelId="{BEE259F8-72DA-451E-A2C3-E6CE73EA6254}" type="pres">
      <dgm:prSet presAssocID="{1713952F-5B02-498F-B697-1D2A896705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28E7E0B-89EF-46C3-ABF6-8E9680D27B4A}" type="pres">
      <dgm:prSet presAssocID="{1713952F-5B02-498F-B697-1D2A89670519}" presName="spaceRect" presStyleCnt="0"/>
      <dgm:spPr/>
    </dgm:pt>
    <dgm:pt modelId="{85D8246F-C775-42B1-AAB6-1A9E0311C215}" type="pres">
      <dgm:prSet presAssocID="{1713952F-5B02-498F-B697-1D2A89670519}" presName="parTx" presStyleLbl="revTx" presStyleIdx="1" presStyleCnt="3">
        <dgm:presLayoutVars>
          <dgm:chMax val="0"/>
          <dgm:chPref val="0"/>
        </dgm:presLayoutVars>
      </dgm:prSet>
      <dgm:spPr/>
    </dgm:pt>
    <dgm:pt modelId="{84A68825-B0D8-467A-A913-335A14CBB5C1}" type="pres">
      <dgm:prSet presAssocID="{5A317522-1E6A-4CFC-A9E1-5C084C6AA24A}" presName="sibTrans" presStyleCnt="0"/>
      <dgm:spPr/>
    </dgm:pt>
    <dgm:pt modelId="{8A1BF546-FC75-413E-9691-9138E2174169}" type="pres">
      <dgm:prSet presAssocID="{8E921578-E0D3-4C1F-82A7-D1445A047AA5}" presName="compNode" presStyleCnt="0"/>
      <dgm:spPr/>
    </dgm:pt>
    <dgm:pt modelId="{624024E3-A8A9-4D4C-91FE-B5EFBF83A622}" type="pres">
      <dgm:prSet presAssocID="{8E921578-E0D3-4C1F-82A7-D1445A047AA5}" presName="bgRect" presStyleLbl="bgShp" presStyleIdx="2" presStyleCnt="3"/>
      <dgm:spPr/>
    </dgm:pt>
    <dgm:pt modelId="{CA8218AC-6BDE-4283-9D72-17EA4F00FD71}" type="pres">
      <dgm:prSet presAssocID="{8E921578-E0D3-4C1F-82A7-D1445A047A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2DDF45DA-1C30-492B-B88C-70A6D869532B}" type="pres">
      <dgm:prSet presAssocID="{8E921578-E0D3-4C1F-82A7-D1445A047AA5}" presName="spaceRect" presStyleCnt="0"/>
      <dgm:spPr/>
    </dgm:pt>
    <dgm:pt modelId="{F3F10A01-5F33-48DB-BD9E-7085DE156557}" type="pres">
      <dgm:prSet presAssocID="{8E921578-E0D3-4C1F-82A7-D1445A047AA5}" presName="parTx" presStyleLbl="revTx" presStyleIdx="2" presStyleCnt="3">
        <dgm:presLayoutVars>
          <dgm:chMax val="0"/>
          <dgm:chPref val="0"/>
        </dgm:presLayoutVars>
      </dgm:prSet>
      <dgm:spPr/>
    </dgm:pt>
  </dgm:ptLst>
  <dgm:cxnLst>
    <dgm:cxn modelId="{96322B73-578C-4515-A082-0C8705D47BE2}" srcId="{09BCF556-5D4C-4A7C-BAEB-693DB025F234}" destId="{8E921578-E0D3-4C1F-82A7-D1445A047AA5}" srcOrd="2" destOrd="0" parTransId="{BF81797A-81BD-4A2C-8627-A22F81E8FE50}" sibTransId="{05A6D40D-B5C0-427D-AC4C-81830EDEF7A2}"/>
    <dgm:cxn modelId="{726F6391-E37A-4B7D-BBC2-27E5B14EFE2A}" type="presOf" srcId="{09BCF556-5D4C-4A7C-BAEB-693DB025F234}" destId="{844EE56C-ED21-44FD-AC53-0EEB880066D2}" srcOrd="0" destOrd="0" presId="urn:microsoft.com/office/officeart/2018/2/layout/IconVerticalSolidList"/>
    <dgm:cxn modelId="{CD9F2B9C-68C6-45CF-8F18-7BDEE108BA01}" type="presOf" srcId="{1713952F-5B02-498F-B697-1D2A89670519}" destId="{85D8246F-C775-42B1-AAB6-1A9E0311C215}" srcOrd="0" destOrd="0" presId="urn:microsoft.com/office/officeart/2018/2/layout/IconVerticalSolidList"/>
    <dgm:cxn modelId="{FB2F05AE-1DB0-4801-87FD-268364579794}" srcId="{09BCF556-5D4C-4A7C-BAEB-693DB025F234}" destId="{1713952F-5B02-498F-B697-1D2A89670519}" srcOrd="1" destOrd="0" parTransId="{5BF8BA8D-16C1-4F58-BE24-2E0FC347B364}" sibTransId="{5A317522-1E6A-4CFC-A9E1-5C084C6AA24A}"/>
    <dgm:cxn modelId="{78662AD6-0C14-43AA-92DD-3D4D68D51D0C}" srcId="{09BCF556-5D4C-4A7C-BAEB-693DB025F234}" destId="{E4446CA6-AE3D-4BE4-9B81-5807E0958EAF}" srcOrd="0" destOrd="0" parTransId="{0328AC96-3712-4B32-9D2A-32DFC850481B}" sibTransId="{DCAC1AD2-20C0-42F4-8841-30B112B4BF26}"/>
    <dgm:cxn modelId="{BDCD77E6-177E-44BF-9B20-1C5441AB65AD}" type="presOf" srcId="{E4446CA6-AE3D-4BE4-9B81-5807E0958EAF}" destId="{9CA72CCB-230F-41DC-9049-1B9D51CEA37B}" srcOrd="0" destOrd="0" presId="urn:microsoft.com/office/officeart/2018/2/layout/IconVerticalSolidList"/>
    <dgm:cxn modelId="{6D5608F8-D0BE-4C13-A95A-86C788EAE047}" type="presOf" srcId="{8E921578-E0D3-4C1F-82A7-D1445A047AA5}" destId="{F3F10A01-5F33-48DB-BD9E-7085DE156557}" srcOrd="0" destOrd="0" presId="urn:microsoft.com/office/officeart/2018/2/layout/IconVerticalSolidList"/>
    <dgm:cxn modelId="{FE39DA75-9DBB-4644-8EDB-E5AB2AA32DF8}" type="presParOf" srcId="{844EE56C-ED21-44FD-AC53-0EEB880066D2}" destId="{ED46B11F-0643-4727-8C03-F0F7F6D68BD7}" srcOrd="0" destOrd="0" presId="urn:microsoft.com/office/officeart/2018/2/layout/IconVerticalSolidList"/>
    <dgm:cxn modelId="{51734B17-8878-4A0D-98BC-1F7248FB0D03}" type="presParOf" srcId="{ED46B11F-0643-4727-8C03-F0F7F6D68BD7}" destId="{04866C1F-58FA-43C1-92C6-9794C1E2A9A9}" srcOrd="0" destOrd="0" presId="urn:microsoft.com/office/officeart/2018/2/layout/IconVerticalSolidList"/>
    <dgm:cxn modelId="{C5D4519D-4194-4F11-80EE-1CB6C056AF68}" type="presParOf" srcId="{ED46B11F-0643-4727-8C03-F0F7F6D68BD7}" destId="{17C3F5F0-3C7F-45CB-8B1B-EB71807412FD}" srcOrd="1" destOrd="0" presId="urn:microsoft.com/office/officeart/2018/2/layout/IconVerticalSolidList"/>
    <dgm:cxn modelId="{92CBF28A-66F6-471B-9065-06005FF64FB6}" type="presParOf" srcId="{ED46B11F-0643-4727-8C03-F0F7F6D68BD7}" destId="{E4020CA3-8FC6-48B7-AA73-557A015E0AC3}" srcOrd="2" destOrd="0" presId="urn:microsoft.com/office/officeart/2018/2/layout/IconVerticalSolidList"/>
    <dgm:cxn modelId="{583089F9-6168-453C-914C-F1D7B756CB37}" type="presParOf" srcId="{ED46B11F-0643-4727-8C03-F0F7F6D68BD7}" destId="{9CA72CCB-230F-41DC-9049-1B9D51CEA37B}" srcOrd="3" destOrd="0" presId="urn:microsoft.com/office/officeart/2018/2/layout/IconVerticalSolidList"/>
    <dgm:cxn modelId="{52962D2F-B77E-4AEB-965E-35EF1F18CC6B}" type="presParOf" srcId="{844EE56C-ED21-44FD-AC53-0EEB880066D2}" destId="{54767752-BD58-471B-939E-FD4320666CE1}" srcOrd="1" destOrd="0" presId="urn:microsoft.com/office/officeart/2018/2/layout/IconVerticalSolidList"/>
    <dgm:cxn modelId="{6E96E414-E5E4-4136-97E9-BB1CF4E5F6BE}" type="presParOf" srcId="{844EE56C-ED21-44FD-AC53-0EEB880066D2}" destId="{33374483-9883-4E2D-93BC-164AB9739CFF}" srcOrd="2" destOrd="0" presId="urn:microsoft.com/office/officeart/2018/2/layout/IconVerticalSolidList"/>
    <dgm:cxn modelId="{5D14F790-2006-472F-8F87-72E277BBFCE5}" type="presParOf" srcId="{33374483-9883-4E2D-93BC-164AB9739CFF}" destId="{626E9EBF-43A3-4EDA-904E-723628FC3DAA}" srcOrd="0" destOrd="0" presId="urn:microsoft.com/office/officeart/2018/2/layout/IconVerticalSolidList"/>
    <dgm:cxn modelId="{FDD0EC1D-C238-4DAC-B53C-C8B537DBC220}" type="presParOf" srcId="{33374483-9883-4E2D-93BC-164AB9739CFF}" destId="{BEE259F8-72DA-451E-A2C3-E6CE73EA6254}" srcOrd="1" destOrd="0" presId="urn:microsoft.com/office/officeart/2018/2/layout/IconVerticalSolidList"/>
    <dgm:cxn modelId="{6B1EF85C-1529-4CB5-A93B-AB8C1C23D2CB}" type="presParOf" srcId="{33374483-9883-4E2D-93BC-164AB9739CFF}" destId="{D28E7E0B-89EF-46C3-ABF6-8E9680D27B4A}" srcOrd="2" destOrd="0" presId="urn:microsoft.com/office/officeart/2018/2/layout/IconVerticalSolidList"/>
    <dgm:cxn modelId="{2B9C0EE2-AC80-489D-BDC9-7AB05F19B592}" type="presParOf" srcId="{33374483-9883-4E2D-93BC-164AB9739CFF}" destId="{85D8246F-C775-42B1-AAB6-1A9E0311C215}" srcOrd="3" destOrd="0" presId="urn:microsoft.com/office/officeart/2018/2/layout/IconVerticalSolidList"/>
    <dgm:cxn modelId="{AF7F239B-1237-43DA-9CFA-90061CFE3700}" type="presParOf" srcId="{844EE56C-ED21-44FD-AC53-0EEB880066D2}" destId="{84A68825-B0D8-467A-A913-335A14CBB5C1}" srcOrd="3" destOrd="0" presId="urn:microsoft.com/office/officeart/2018/2/layout/IconVerticalSolidList"/>
    <dgm:cxn modelId="{04954DAD-D26C-48C2-B659-BFCB07D6A483}" type="presParOf" srcId="{844EE56C-ED21-44FD-AC53-0EEB880066D2}" destId="{8A1BF546-FC75-413E-9691-9138E2174169}" srcOrd="4" destOrd="0" presId="urn:microsoft.com/office/officeart/2018/2/layout/IconVerticalSolidList"/>
    <dgm:cxn modelId="{624D0AA6-FEF1-44AC-B139-EB972A9FDF3D}" type="presParOf" srcId="{8A1BF546-FC75-413E-9691-9138E2174169}" destId="{624024E3-A8A9-4D4C-91FE-B5EFBF83A622}" srcOrd="0" destOrd="0" presId="urn:microsoft.com/office/officeart/2018/2/layout/IconVerticalSolidList"/>
    <dgm:cxn modelId="{C974CF09-B266-4701-B018-7E16D62C7AD1}" type="presParOf" srcId="{8A1BF546-FC75-413E-9691-9138E2174169}" destId="{CA8218AC-6BDE-4283-9D72-17EA4F00FD71}" srcOrd="1" destOrd="0" presId="urn:microsoft.com/office/officeart/2018/2/layout/IconVerticalSolidList"/>
    <dgm:cxn modelId="{42E3CD0C-7C12-4F21-91AF-7D7295735EC7}" type="presParOf" srcId="{8A1BF546-FC75-413E-9691-9138E2174169}" destId="{2DDF45DA-1C30-492B-B88C-70A6D869532B}" srcOrd="2" destOrd="0" presId="urn:microsoft.com/office/officeart/2018/2/layout/IconVerticalSolidList"/>
    <dgm:cxn modelId="{97B9B280-6274-42B3-97E2-139454FC0925}" type="presParOf" srcId="{8A1BF546-FC75-413E-9691-9138E2174169}" destId="{F3F10A01-5F33-48DB-BD9E-7085DE1565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3E2AF-F608-4771-B4B8-6DBD5547374F}">
      <dsp:nvSpPr>
        <dsp:cNvPr id="0" name=""/>
        <dsp:cNvSpPr/>
      </dsp:nvSpPr>
      <dsp:spPr>
        <a:xfrm>
          <a:off x="0" y="4649"/>
          <a:ext cx="7490368" cy="990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1FB46-4C83-488E-B89B-2938E9550C43}">
      <dsp:nvSpPr>
        <dsp:cNvPr id="0" name=""/>
        <dsp:cNvSpPr/>
      </dsp:nvSpPr>
      <dsp:spPr>
        <a:xfrm>
          <a:off x="299558" y="227461"/>
          <a:ext cx="544652" cy="5446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E24AF3-A33A-482C-85A1-E99691390C5E}">
      <dsp:nvSpPr>
        <dsp:cNvPr id="0" name=""/>
        <dsp:cNvSpPr/>
      </dsp:nvSpPr>
      <dsp:spPr>
        <a:xfrm>
          <a:off x="1143770" y="4649"/>
          <a:ext cx="6346597" cy="9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04" tIns="104804" rIns="104804" bIns="104804" numCol="1" spcCol="1270" anchor="ctr" anchorCtr="0">
          <a:noAutofit/>
        </a:bodyPr>
        <a:lstStyle/>
        <a:p>
          <a:pPr marL="0" lvl="0" indent="0" algn="l" defTabSz="800100">
            <a:lnSpc>
              <a:spcPct val="90000"/>
            </a:lnSpc>
            <a:spcBef>
              <a:spcPct val="0"/>
            </a:spcBef>
            <a:spcAft>
              <a:spcPct val="35000"/>
            </a:spcAft>
            <a:buNone/>
          </a:pPr>
          <a:r>
            <a:rPr lang="en-US" sz="1800" b="0" i="0" kern="1200" dirty="0"/>
            <a:t>Diversity- Understood as a numerical representation of differences among people, viewpoints, experiences. </a:t>
          </a:r>
          <a:endParaRPr lang="en-US" sz="1800" kern="1200" dirty="0"/>
        </a:p>
      </dsp:txBody>
      <dsp:txXfrm>
        <a:off x="1143770" y="4649"/>
        <a:ext cx="6346597" cy="990277"/>
      </dsp:txXfrm>
    </dsp:sp>
    <dsp:sp modelId="{E79A395C-7AF3-4B8C-BE78-B0AC9F5D96F6}">
      <dsp:nvSpPr>
        <dsp:cNvPr id="0" name=""/>
        <dsp:cNvSpPr/>
      </dsp:nvSpPr>
      <dsp:spPr>
        <a:xfrm>
          <a:off x="0" y="1242495"/>
          <a:ext cx="7490368" cy="990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6B225-CEE7-4DE9-9DFA-275BE13A7283}">
      <dsp:nvSpPr>
        <dsp:cNvPr id="0" name=""/>
        <dsp:cNvSpPr/>
      </dsp:nvSpPr>
      <dsp:spPr>
        <a:xfrm>
          <a:off x="299558" y="1465307"/>
          <a:ext cx="544652" cy="544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6D0B45-7046-4684-AECE-BB2ABF494387}">
      <dsp:nvSpPr>
        <dsp:cNvPr id="0" name=""/>
        <dsp:cNvSpPr/>
      </dsp:nvSpPr>
      <dsp:spPr>
        <a:xfrm>
          <a:off x="1143770" y="1242495"/>
          <a:ext cx="6346597" cy="9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04" tIns="104804" rIns="104804" bIns="104804" numCol="1" spcCol="1270" anchor="ctr" anchorCtr="0">
          <a:noAutofit/>
        </a:bodyPr>
        <a:lstStyle/>
        <a:p>
          <a:pPr marL="0" lvl="0" indent="0" algn="l" defTabSz="800100">
            <a:lnSpc>
              <a:spcPct val="90000"/>
            </a:lnSpc>
            <a:spcBef>
              <a:spcPct val="0"/>
            </a:spcBef>
            <a:spcAft>
              <a:spcPct val="35000"/>
            </a:spcAft>
            <a:buNone/>
          </a:pPr>
          <a:r>
            <a:rPr lang="en-US" sz="1800" b="0" i="0" kern="1200" dirty="0"/>
            <a:t>Inclusion- An environment where commonality and differences are fully utilized to achieve the groups outcomes. All people, viewpoints, and experiences heard and counted. </a:t>
          </a:r>
          <a:endParaRPr lang="en-US" sz="1800" kern="1200" dirty="0"/>
        </a:p>
      </dsp:txBody>
      <dsp:txXfrm>
        <a:off x="1143770" y="1242495"/>
        <a:ext cx="6346597" cy="990277"/>
      </dsp:txXfrm>
    </dsp:sp>
    <dsp:sp modelId="{B271972C-070A-4EB1-98AE-BBE7C171492A}">
      <dsp:nvSpPr>
        <dsp:cNvPr id="0" name=""/>
        <dsp:cNvSpPr/>
      </dsp:nvSpPr>
      <dsp:spPr>
        <a:xfrm>
          <a:off x="0" y="2480341"/>
          <a:ext cx="7490368" cy="990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00C37-412A-41A1-8A62-CAFE503C158B}">
      <dsp:nvSpPr>
        <dsp:cNvPr id="0" name=""/>
        <dsp:cNvSpPr/>
      </dsp:nvSpPr>
      <dsp:spPr>
        <a:xfrm>
          <a:off x="299558" y="2703154"/>
          <a:ext cx="544652" cy="5446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02650C-3C4C-45E4-9BF9-957F914F7BE5}">
      <dsp:nvSpPr>
        <dsp:cNvPr id="0" name=""/>
        <dsp:cNvSpPr/>
      </dsp:nvSpPr>
      <dsp:spPr>
        <a:xfrm>
          <a:off x="1143770" y="2480341"/>
          <a:ext cx="6346597" cy="9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04" tIns="104804" rIns="104804" bIns="104804" numCol="1" spcCol="1270" anchor="ctr" anchorCtr="0">
          <a:noAutofit/>
        </a:bodyPr>
        <a:lstStyle/>
        <a:p>
          <a:pPr marL="0" lvl="0" indent="0" algn="l" defTabSz="800100">
            <a:lnSpc>
              <a:spcPct val="90000"/>
            </a:lnSpc>
            <a:spcBef>
              <a:spcPct val="0"/>
            </a:spcBef>
            <a:spcAft>
              <a:spcPct val="35000"/>
            </a:spcAft>
            <a:buNone/>
          </a:pPr>
          <a:r>
            <a:rPr lang="en-US" sz="1800" b="0" i="0" kern="1200"/>
            <a:t>Culture- the customs, arts, social institutions, and achievements of a particular nation, people, or other social group.</a:t>
          </a:r>
          <a:endParaRPr lang="en-US" sz="1800" kern="1200"/>
        </a:p>
      </dsp:txBody>
      <dsp:txXfrm>
        <a:off x="1143770" y="2480341"/>
        <a:ext cx="6346597" cy="990277"/>
      </dsp:txXfrm>
    </dsp:sp>
    <dsp:sp modelId="{C9B1CEED-42A4-4CF2-B89B-759A9985AF17}">
      <dsp:nvSpPr>
        <dsp:cNvPr id="0" name=""/>
        <dsp:cNvSpPr/>
      </dsp:nvSpPr>
      <dsp:spPr>
        <a:xfrm>
          <a:off x="0" y="3718188"/>
          <a:ext cx="7490368" cy="990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1B75E-9691-4357-8088-05D8E9A9B700}">
      <dsp:nvSpPr>
        <dsp:cNvPr id="0" name=""/>
        <dsp:cNvSpPr/>
      </dsp:nvSpPr>
      <dsp:spPr>
        <a:xfrm>
          <a:off x="299558" y="3941000"/>
          <a:ext cx="544652" cy="5446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4A239-FE2F-4C29-A055-4985A5669669}">
      <dsp:nvSpPr>
        <dsp:cNvPr id="0" name=""/>
        <dsp:cNvSpPr/>
      </dsp:nvSpPr>
      <dsp:spPr>
        <a:xfrm>
          <a:off x="1143770" y="3718188"/>
          <a:ext cx="6346597" cy="9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04" tIns="104804" rIns="104804" bIns="104804" numCol="1" spcCol="1270" anchor="ctr" anchorCtr="0">
          <a:noAutofit/>
        </a:bodyPr>
        <a:lstStyle/>
        <a:p>
          <a:pPr marL="0" lvl="0" indent="0" algn="l" defTabSz="800100">
            <a:lnSpc>
              <a:spcPct val="90000"/>
            </a:lnSpc>
            <a:spcBef>
              <a:spcPct val="0"/>
            </a:spcBef>
            <a:spcAft>
              <a:spcPct val="35000"/>
            </a:spcAft>
            <a:buNone/>
          </a:pPr>
          <a:r>
            <a:rPr lang="en-US" sz="1800" b="0" i="0" kern="1200"/>
            <a:t>Equity- The quality of being fair and impartial. Addressing the disparity of resources.</a:t>
          </a:r>
          <a:endParaRPr lang="en-US" sz="1800" kern="1200"/>
        </a:p>
      </dsp:txBody>
      <dsp:txXfrm>
        <a:off x="1143770" y="3718188"/>
        <a:ext cx="6346597" cy="990277"/>
      </dsp:txXfrm>
    </dsp:sp>
    <dsp:sp modelId="{A34A97A8-22B1-4B92-9FF9-BAE270B94497}">
      <dsp:nvSpPr>
        <dsp:cNvPr id="0" name=""/>
        <dsp:cNvSpPr/>
      </dsp:nvSpPr>
      <dsp:spPr>
        <a:xfrm>
          <a:off x="0" y="4956034"/>
          <a:ext cx="7490368" cy="990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3F165-7DCE-487A-8D98-CB2500946F5C}">
      <dsp:nvSpPr>
        <dsp:cNvPr id="0" name=""/>
        <dsp:cNvSpPr/>
      </dsp:nvSpPr>
      <dsp:spPr>
        <a:xfrm>
          <a:off x="299558" y="5178847"/>
          <a:ext cx="544652" cy="5446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BD733-DD45-4A09-B72A-B4BEE9D2CAA3}">
      <dsp:nvSpPr>
        <dsp:cNvPr id="0" name=""/>
        <dsp:cNvSpPr/>
      </dsp:nvSpPr>
      <dsp:spPr>
        <a:xfrm>
          <a:off x="1143770" y="4956034"/>
          <a:ext cx="6346597" cy="9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04" tIns="104804" rIns="104804" bIns="104804" numCol="1" spcCol="1270" anchor="ctr" anchorCtr="0">
          <a:noAutofit/>
        </a:bodyPr>
        <a:lstStyle/>
        <a:p>
          <a:pPr marL="0" lvl="0" indent="0" algn="l" defTabSz="800100">
            <a:lnSpc>
              <a:spcPct val="90000"/>
            </a:lnSpc>
            <a:spcBef>
              <a:spcPct val="0"/>
            </a:spcBef>
            <a:spcAft>
              <a:spcPct val="35000"/>
            </a:spcAft>
            <a:buNone/>
          </a:pPr>
          <a:r>
            <a:rPr lang="en-US" sz="1800" kern="1200"/>
            <a:t>Belonging- The psychological feeling</a:t>
          </a:r>
          <a:r>
            <a:rPr lang="en-US" sz="1800" b="1" kern="1200"/>
            <a:t> </a:t>
          </a:r>
          <a:r>
            <a:rPr lang="en-US" sz="1800" kern="1200"/>
            <a:t>connectedness to a social, spatial, cultural, professional, or other type of group or a community</a:t>
          </a:r>
        </a:p>
      </dsp:txBody>
      <dsp:txXfrm>
        <a:off x="1143770" y="4956034"/>
        <a:ext cx="6346597" cy="990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6A51B-BAEB-48B4-AA8D-FF83A523CE7C}">
      <dsp:nvSpPr>
        <dsp:cNvPr id="0" name=""/>
        <dsp:cNvSpPr/>
      </dsp:nvSpPr>
      <dsp:spPr>
        <a:xfrm>
          <a:off x="605226" y="171875"/>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0850D-C553-4707-A41E-8FFA8F9C1969}">
      <dsp:nvSpPr>
        <dsp:cNvPr id="0" name=""/>
        <dsp:cNvSpPr/>
      </dsp:nvSpPr>
      <dsp:spPr>
        <a:xfrm>
          <a:off x="978163" y="544812"/>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40FE05-3FEE-4F3B-9F7F-BABF8ECE8367}">
      <dsp:nvSpPr>
        <dsp:cNvPr id="0" name=""/>
        <dsp:cNvSpPr/>
      </dsp:nvSpPr>
      <dsp:spPr>
        <a:xfrm>
          <a:off x="45820" y="2466875"/>
          <a:ext cx="286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Have you seen similar scenarios play out like this at your organization?</a:t>
          </a:r>
        </a:p>
      </dsp:txBody>
      <dsp:txXfrm>
        <a:off x="45820" y="2466875"/>
        <a:ext cx="2868750" cy="1012500"/>
      </dsp:txXfrm>
    </dsp:sp>
    <dsp:sp modelId="{3922276A-8FE6-4D39-8F73-E0B532E9A325}">
      <dsp:nvSpPr>
        <dsp:cNvPr id="0" name=""/>
        <dsp:cNvSpPr/>
      </dsp:nvSpPr>
      <dsp:spPr>
        <a:xfrm>
          <a:off x="3976007" y="171875"/>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D2C45-6690-4A4F-B92B-5D524477E636}">
      <dsp:nvSpPr>
        <dsp:cNvPr id="0" name=""/>
        <dsp:cNvSpPr/>
      </dsp:nvSpPr>
      <dsp:spPr>
        <a:xfrm>
          <a:off x="4348945" y="544812"/>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F7EB80-4A1A-4EFE-9834-382B33E845E2}">
      <dsp:nvSpPr>
        <dsp:cNvPr id="0" name=""/>
        <dsp:cNvSpPr/>
      </dsp:nvSpPr>
      <dsp:spPr>
        <a:xfrm>
          <a:off x="3416601" y="2466875"/>
          <a:ext cx="286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What policies do these scenarios connect to?</a:t>
          </a:r>
        </a:p>
      </dsp:txBody>
      <dsp:txXfrm>
        <a:off x="3416601" y="2466875"/>
        <a:ext cx="2868750" cy="1012500"/>
      </dsp:txXfrm>
    </dsp:sp>
    <dsp:sp modelId="{979C7F34-670E-44D1-BC92-BE9F2A9E4A3E}">
      <dsp:nvSpPr>
        <dsp:cNvPr id="0" name=""/>
        <dsp:cNvSpPr/>
      </dsp:nvSpPr>
      <dsp:spPr>
        <a:xfrm>
          <a:off x="7346789" y="171875"/>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19570-E23D-4F75-875F-9E9C9251DB61}">
      <dsp:nvSpPr>
        <dsp:cNvPr id="0" name=""/>
        <dsp:cNvSpPr/>
      </dsp:nvSpPr>
      <dsp:spPr>
        <a:xfrm>
          <a:off x="7719726" y="544812"/>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95933-126E-459A-B762-0EEE60DD4319}">
      <dsp:nvSpPr>
        <dsp:cNvPr id="0" name=""/>
        <dsp:cNvSpPr/>
      </dsp:nvSpPr>
      <dsp:spPr>
        <a:xfrm>
          <a:off x="6787382" y="2466875"/>
          <a:ext cx="286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What committees/ workgroups can take this info/ lessons learned and make policy change or create organizational impact?</a:t>
          </a:r>
        </a:p>
      </dsp:txBody>
      <dsp:txXfrm>
        <a:off x="6787382" y="2466875"/>
        <a:ext cx="2868750" cy="101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6C1F-58FA-43C1-92C6-9794C1E2A9A9}">
      <dsp:nvSpPr>
        <dsp:cNvPr id="0" name=""/>
        <dsp:cNvSpPr/>
      </dsp:nvSpPr>
      <dsp:spPr>
        <a:xfrm>
          <a:off x="0" y="680"/>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C3F5F0-3C7F-45CB-8B1B-EB71807412FD}">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A72CCB-230F-41DC-9049-1B9D51CEA37B}">
      <dsp:nvSpPr>
        <dsp:cNvPr id="0" name=""/>
        <dsp:cNvSpPr/>
      </dsp:nvSpPr>
      <dsp:spPr>
        <a:xfrm>
          <a:off x="1838352" y="680"/>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What gives you hope?</a:t>
          </a:r>
        </a:p>
      </dsp:txBody>
      <dsp:txXfrm>
        <a:off x="1838352" y="680"/>
        <a:ext cx="5349847" cy="1591647"/>
      </dsp:txXfrm>
    </dsp:sp>
    <dsp:sp modelId="{626E9EBF-43A3-4EDA-904E-723628FC3DAA}">
      <dsp:nvSpPr>
        <dsp:cNvPr id="0" name=""/>
        <dsp:cNvSpPr/>
      </dsp:nvSpPr>
      <dsp:spPr>
        <a:xfrm>
          <a:off x="0" y="1990238"/>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259F8-72DA-451E-A2C3-E6CE73EA6254}">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D8246F-C775-42B1-AAB6-1A9E0311C215}">
      <dsp:nvSpPr>
        <dsp:cNvPr id="0" name=""/>
        <dsp:cNvSpPr/>
      </dsp:nvSpPr>
      <dsp:spPr>
        <a:xfrm>
          <a:off x="1838352" y="1990238"/>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What are your ideas for next steps to continue the journey toward cultural humility?</a:t>
          </a:r>
        </a:p>
      </dsp:txBody>
      <dsp:txXfrm>
        <a:off x="1838352" y="1990238"/>
        <a:ext cx="5349847" cy="1591647"/>
      </dsp:txXfrm>
    </dsp:sp>
    <dsp:sp modelId="{624024E3-A8A9-4D4C-91FE-B5EFBF83A622}">
      <dsp:nvSpPr>
        <dsp:cNvPr id="0" name=""/>
        <dsp:cNvSpPr/>
      </dsp:nvSpPr>
      <dsp:spPr>
        <a:xfrm>
          <a:off x="0" y="3979797"/>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218AC-6BDE-4283-9D72-17EA4F00FD71}">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F10A01-5F33-48DB-BD9E-7085DE156557}">
      <dsp:nvSpPr>
        <dsp:cNvPr id="0" name=""/>
        <dsp:cNvSpPr/>
      </dsp:nvSpPr>
      <dsp:spPr>
        <a:xfrm>
          <a:off x="1838352" y="3979797"/>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dirty="0"/>
            <a:t>What tools from today will you incorporate into your practice/ personal life?</a:t>
          </a:r>
        </a:p>
      </dsp:txBody>
      <dsp:txXfrm>
        <a:off x="1838352" y="3979797"/>
        <a:ext cx="5349847" cy="15916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5T03:37:04.29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23,'12'0,"51"0,65-8,-11-2,140 6,-159 5,-78-1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22:50:22.98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65AE-83A6-475C-A6C5-B5AFD1C35513}"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7131A-6B2E-4001-B9BC-368648BB2C8C}" type="slidenum">
              <a:rPr lang="en-US" smtClean="0"/>
              <a:t>‹#›</a:t>
            </a:fld>
            <a:endParaRPr lang="en-US"/>
          </a:p>
        </p:txBody>
      </p:sp>
    </p:spTree>
    <p:extLst>
      <p:ext uri="{BB962C8B-B14F-4D97-AF65-F5344CB8AC3E}">
        <p14:creationId xmlns:p14="http://schemas.microsoft.com/office/powerpoint/2010/main" val="100959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edical_Aparthei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2</a:t>
            </a:fld>
            <a:endParaRPr lang="en-US"/>
          </a:p>
        </p:txBody>
      </p:sp>
    </p:spTree>
    <p:extLst>
      <p:ext uri="{BB962C8B-B14F-4D97-AF65-F5344CB8AC3E}">
        <p14:creationId xmlns:p14="http://schemas.microsoft.com/office/powerpoint/2010/main" val="91082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25</a:t>
            </a:fld>
            <a:endParaRPr lang="en-US"/>
          </a:p>
        </p:txBody>
      </p:sp>
    </p:spTree>
    <p:extLst>
      <p:ext uri="{BB962C8B-B14F-4D97-AF65-F5344CB8AC3E}">
        <p14:creationId xmlns:p14="http://schemas.microsoft.com/office/powerpoint/2010/main" val="310006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Supervisors can help create inclusive teams. Can hold their team accountable. Can bring out the strengths of their teams.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speak English surprisingly well.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name is hard to pronounce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You’ve done so well despite your background.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are pretty for an Asian.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don’t act like a girl.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don’t dress like a boy.</a:t>
            </a:r>
          </a:p>
          <a:p>
            <a:endParaRPr lang="en-US" dirty="0"/>
          </a:p>
        </p:txBody>
      </p:sp>
      <p:sp>
        <p:nvSpPr>
          <p:cNvPr id="4" name="Slide Number Placeholder 3"/>
          <p:cNvSpPr>
            <a:spLocks noGrp="1"/>
          </p:cNvSpPr>
          <p:nvPr>
            <p:ph type="sldNum" sz="quarter" idx="5"/>
          </p:nvPr>
        </p:nvSpPr>
        <p:spPr/>
        <p:txBody>
          <a:bodyPr/>
          <a:lstStyle/>
          <a:p>
            <a:fld id="{1229BE05-481A-49B9-BB2C-A858E982CC44}" type="slidenum">
              <a:rPr lang="en-US" smtClean="0"/>
              <a:t>28</a:t>
            </a:fld>
            <a:endParaRPr lang="en-US"/>
          </a:p>
        </p:txBody>
      </p:sp>
    </p:spTree>
    <p:extLst>
      <p:ext uri="{BB962C8B-B14F-4D97-AF65-F5344CB8AC3E}">
        <p14:creationId xmlns:p14="http://schemas.microsoft.com/office/powerpoint/2010/main" val="125889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 offer you a different perspective. </a:t>
            </a:r>
          </a:p>
        </p:txBody>
      </p:sp>
      <p:sp>
        <p:nvSpPr>
          <p:cNvPr id="4" name="Slide Number Placeholder 3"/>
          <p:cNvSpPr>
            <a:spLocks noGrp="1"/>
          </p:cNvSpPr>
          <p:nvPr>
            <p:ph type="sldNum" sz="quarter" idx="5"/>
          </p:nvPr>
        </p:nvSpPr>
        <p:spPr/>
        <p:txBody>
          <a:bodyPr/>
          <a:lstStyle/>
          <a:p>
            <a:fld id="{1757131A-6B2E-4001-B9BC-368648BB2C8C}" type="slidenum">
              <a:rPr lang="en-US" smtClean="0"/>
              <a:t>30</a:t>
            </a:fld>
            <a:endParaRPr lang="en-US"/>
          </a:p>
        </p:txBody>
      </p:sp>
    </p:spTree>
    <p:extLst>
      <p:ext uri="{BB962C8B-B14F-4D97-AF65-F5344CB8AC3E}">
        <p14:creationId xmlns:p14="http://schemas.microsoft.com/office/powerpoint/2010/main" val="53692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Humility </a:t>
            </a:r>
          </a:p>
        </p:txBody>
      </p:sp>
      <p:sp>
        <p:nvSpPr>
          <p:cNvPr id="4" name="Slide Number Placeholder 3"/>
          <p:cNvSpPr>
            <a:spLocks noGrp="1"/>
          </p:cNvSpPr>
          <p:nvPr>
            <p:ph type="sldNum" sz="quarter" idx="5"/>
          </p:nvPr>
        </p:nvSpPr>
        <p:spPr/>
        <p:txBody>
          <a:bodyPr/>
          <a:lstStyle/>
          <a:p>
            <a:fld id="{1757131A-6B2E-4001-B9BC-368648BB2C8C}" type="slidenum">
              <a:rPr lang="en-US" smtClean="0"/>
              <a:t>4</a:t>
            </a:fld>
            <a:endParaRPr lang="en-US"/>
          </a:p>
        </p:txBody>
      </p:sp>
    </p:spTree>
    <p:extLst>
      <p:ext uri="{BB962C8B-B14F-4D97-AF65-F5344CB8AC3E}">
        <p14:creationId xmlns:p14="http://schemas.microsoft.com/office/powerpoint/2010/main" val="379186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Noticing patterns</a:t>
            </a:r>
          </a:p>
        </p:txBody>
      </p:sp>
      <p:sp>
        <p:nvSpPr>
          <p:cNvPr id="4" name="Slide Number Placeholder 3"/>
          <p:cNvSpPr>
            <a:spLocks noGrp="1"/>
          </p:cNvSpPr>
          <p:nvPr>
            <p:ph type="sldNum" sz="quarter" idx="5"/>
          </p:nvPr>
        </p:nvSpPr>
        <p:spPr/>
        <p:txBody>
          <a:bodyPr/>
          <a:lstStyle/>
          <a:p>
            <a:fld id="{1757131A-6B2E-4001-B9BC-368648BB2C8C}" type="slidenum">
              <a:rPr lang="en-US" smtClean="0"/>
              <a:t>5</a:t>
            </a:fld>
            <a:endParaRPr lang="en-US"/>
          </a:p>
        </p:txBody>
      </p:sp>
    </p:spTree>
    <p:extLst>
      <p:ext uri="{BB962C8B-B14F-4D97-AF65-F5344CB8AC3E}">
        <p14:creationId xmlns:p14="http://schemas.microsoft.com/office/powerpoint/2010/main" val="314180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E66212-44E6-4BF6-9728-A1AF9C4BD3DB}" type="slidenum">
              <a:rPr lang="en-US" smtClean="0"/>
              <a:t>6</a:t>
            </a:fld>
            <a:endParaRPr lang="en-US"/>
          </a:p>
        </p:txBody>
      </p:sp>
    </p:spTree>
    <p:extLst>
      <p:ext uri="{BB962C8B-B14F-4D97-AF65-F5344CB8AC3E}">
        <p14:creationId xmlns:p14="http://schemas.microsoft.com/office/powerpoint/2010/main" val="206410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8</a:t>
            </a:fld>
            <a:endParaRPr lang="en-US"/>
          </a:p>
        </p:txBody>
      </p:sp>
    </p:spTree>
    <p:extLst>
      <p:ext uri="{BB962C8B-B14F-4D97-AF65-F5344CB8AC3E}">
        <p14:creationId xmlns:p14="http://schemas.microsoft.com/office/powerpoint/2010/main" val="120839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medical establishment has a </a:t>
            </a:r>
            <a:r>
              <a:rPr lang="en-US" dirty="0">
                <a:hlinkClick r:id="rId3"/>
              </a:rPr>
              <a:t>long history</a:t>
            </a:r>
            <a:r>
              <a:rPr lang="en-US" dirty="0"/>
              <a:t> of mistreating Black Americans — from gruesome experiments on enslaved people to the forced sterilizations of Black women and the infamous Tuskegee syphilis study that withheld treatment from hundreds of Black men for decades.</a:t>
            </a:r>
          </a:p>
        </p:txBody>
      </p:sp>
      <p:sp>
        <p:nvSpPr>
          <p:cNvPr id="4" name="Slide Number Placeholder 3"/>
          <p:cNvSpPr>
            <a:spLocks noGrp="1"/>
          </p:cNvSpPr>
          <p:nvPr>
            <p:ph type="sldNum" sz="quarter" idx="5"/>
          </p:nvPr>
        </p:nvSpPr>
        <p:spPr/>
        <p:txBody>
          <a:bodyPr/>
          <a:lstStyle/>
          <a:p>
            <a:fld id="{1757131A-6B2E-4001-B9BC-368648BB2C8C}" type="slidenum">
              <a:rPr lang="en-US" smtClean="0"/>
              <a:t>9</a:t>
            </a:fld>
            <a:endParaRPr lang="en-US"/>
          </a:p>
        </p:txBody>
      </p:sp>
    </p:spTree>
    <p:extLst>
      <p:ext uri="{BB962C8B-B14F-4D97-AF65-F5344CB8AC3E}">
        <p14:creationId xmlns:p14="http://schemas.microsoft.com/office/powerpoint/2010/main" val="352586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14</a:t>
            </a:fld>
            <a:endParaRPr lang="en-US"/>
          </a:p>
        </p:txBody>
      </p:sp>
    </p:spTree>
    <p:extLst>
      <p:ext uri="{BB962C8B-B14F-4D97-AF65-F5344CB8AC3E}">
        <p14:creationId xmlns:p14="http://schemas.microsoft.com/office/powerpoint/2010/main" val="384552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18</a:t>
            </a:fld>
            <a:endParaRPr lang="en-US"/>
          </a:p>
        </p:txBody>
      </p:sp>
    </p:spTree>
    <p:extLst>
      <p:ext uri="{BB962C8B-B14F-4D97-AF65-F5344CB8AC3E}">
        <p14:creationId xmlns:p14="http://schemas.microsoft.com/office/powerpoint/2010/main" val="337831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7131A-6B2E-4001-B9BC-368648BB2C8C}" type="slidenum">
              <a:rPr lang="en-US" smtClean="0"/>
              <a:t>24</a:t>
            </a:fld>
            <a:endParaRPr lang="en-US"/>
          </a:p>
        </p:txBody>
      </p:sp>
    </p:spTree>
    <p:extLst>
      <p:ext uri="{BB962C8B-B14F-4D97-AF65-F5344CB8AC3E}">
        <p14:creationId xmlns:p14="http://schemas.microsoft.com/office/powerpoint/2010/main" val="40556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5/22/2022</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5/22/2022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5/22/2022</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5/22/2022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B02557A-7053-4340-A874-8AB926A8EDA1}" type="datetimeFigureOut">
              <a:rPr lang="en-US" dirty="0"/>
              <a:t>5/22/2022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5/22/2022</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5/22/2022</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5/22/2022</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implicit.harvard.edu/implicit/takeatest.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hyperlink" Target="https://www.azquotes.com/author/15195-Alice_Walker" TargetMode="External"/><Relationship Id="rId3" Type="http://schemas.openxmlformats.org/officeDocument/2006/relationships/diagramLayout" Target="../diagrams/layout3.xml"/><Relationship Id="rId7" Type="http://schemas.openxmlformats.org/officeDocument/2006/relationships/hyperlink" Target="https://www.azquotes.com/quote/411628"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K1F8krZqTK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commonwealthfund.org/publications/newsletter-article/2021/jan/medical-mistrust-among-black-americans" TargetMode="External"/><Relationship Id="rId3" Type="http://schemas.openxmlformats.org/officeDocument/2006/relationships/hyperlink" Target="https://www.youtube.com/watch?v=K1F8krZqTK0" TargetMode="External"/><Relationship Id="rId7" Type="http://schemas.openxmlformats.org/officeDocument/2006/relationships/hyperlink" Target="https://www.statnews.com/2016/04/04/medical-students-beliefs-race-pain/" TargetMode="External"/><Relationship Id="rId2" Type="http://schemas.openxmlformats.org/officeDocument/2006/relationships/hyperlink" Target="https://www.aamc.org/data-reports/workforce/interactive-data/figure-18-percentage-all-active-physicians-race/ethnicity-2018" TargetMode="External"/><Relationship Id="rId1" Type="http://schemas.openxmlformats.org/officeDocument/2006/relationships/slideLayout" Target="../slideLayouts/slideLayout7.xml"/><Relationship Id="rId6" Type="http://schemas.openxmlformats.org/officeDocument/2006/relationships/hyperlink" Target="https://www.aamc.org/news-insights/how-we-fail-black-patients-pain" TargetMode="External"/><Relationship Id="rId5" Type="http://schemas.openxmlformats.org/officeDocument/2006/relationships/hyperlink" Target="https://idiinventory.com/" TargetMode="External"/><Relationship Id="rId10" Type="http://schemas.openxmlformats.org/officeDocument/2006/relationships/hyperlink" Target="https://www.ohsu.edu/sites/default/files/2020-06/RAVEN%20approach%20to%20microaggressions.pdf" TargetMode="External"/><Relationship Id="rId4" Type="http://schemas.openxmlformats.org/officeDocument/2006/relationships/hyperlink" Target="https://implicit.harvard.edu/implicit/takeatest.html" TargetMode="External"/><Relationship Id="rId9" Type="http://schemas.openxmlformats.org/officeDocument/2006/relationships/hyperlink" Target="https://www.ncbi.nlm.nih.gov/pmc/articles/PMC438628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3F2DC5E-02B9-4419-8BCE-E53B11ED0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24105A1-6511-40C2-825E-0C8C65A06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23" name="Freeform 13">
              <a:extLst>
                <a:ext uri="{FF2B5EF4-FFF2-40B4-BE49-F238E27FC236}">
                  <a16:creationId xmlns:a16="http://schemas.microsoft.com/office/drawing/2014/main" id="{11CD12F8-8480-4143-9CA3-2FC1810FFE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24" name="Freeform 9">
              <a:extLst>
                <a:ext uri="{FF2B5EF4-FFF2-40B4-BE49-F238E27FC236}">
                  <a16:creationId xmlns:a16="http://schemas.microsoft.com/office/drawing/2014/main" id="{09B6B22C-D862-4F04-9605-7C90405B6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25" name="Freeform 5">
              <a:extLst>
                <a:ext uri="{FF2B5EF4-FFF2-40B4-BE49-F238E27FC236}">
                  <a16:creationId xmlns:a16="http://schemas.microsoft.com/office/drawing/2014/main" id="{4121850F-55FD-40D3-BC6D-13EDE35F3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27" name="Rounded Rectangle 7">
            <a:extLst>
              <a:ext uri="{FF2B5EF4-FFF2-40B4-BE49-F238E27FC236}">
                <a16:creationId xmlns:a16="http://schemas.microsoft.com/office/drawing/2014/main" id="{1CA269D9-F567-48FB-87B3-248F07EB1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holding a flag&#10;&#10;Description automatically generated with low confidence">
            <a:extLst>
              <a:ext uri="{FF2B5EF4-FFF2-40B4-BE49-F238E27FC236}">
                <a16:creationId xmlns:a16="http://schemas.microsoft.com/office/drawing/2014/main" id="{B84015B3-64B5-4981-BD85-7C3B7794ACE8}"/>
              </a:ext>
            </a:extLst>
          </p:cNvPr>
          <p:cNvPicPr>
            <a:picLocks noChangeAspect="1"/>
          </p:cNvPicPr>
          <p:nvPr/>
        </p:nvPicPr>
        <p:blipFill rotWithShape="1">
          <a:blip r:embed="rId2"/>
          <a:srcRect l="36996" r="6624" b="1"/>
          <a:stretch/>
        </p:blipFill>
        <p:spPr>
          <a:xfrm>
            <a:off x="5337548" y="670965"/>
            <a:ext cx="6189620" cy="5516602"/>
          </a:xfrm>
          <a:prstGeom prst="rect">
            <a:avLst/>
          </a:prstGeom>
        </p:spPr>
      </p:pic>
      <p:sp>
        <p:nvSpPr>
          <p:cNvPr id="29" name="Freeform 18">
            <a:extLst>
              <a:ext uri="{FF2B5EF4-FFF2-40B4-BE49-F238E27FC236}">
                <a16:creationId xmlns:a16="http://schemas.microsoft.com/office/drawing/2014/main" id="{4ABF56C1-919D-4B2B-AD18-A3B3897D7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ounded Rectangle 8">
            <a:extLst>
              <a:ext uri="{FF2B5EF4-FFF2-40B4-BE49-F238E27FC236}">
                <a16:creationId xmlns:a16="http://schemas.microsoft.com/office/drawing/2014/main" id="{2244DFF3-FC1D-4EBD-AEBD-1C5D3239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BCD54-2FE2-4CA0-9DB9-76C3F2C11A8B}"/>
              </a:ext>
            </a:extLst>
          </p:cNvPr>
          <p:cNvSpPr>
            <a:spLocks noGrp="1"/>
          </p:cNvSpPr>
          <p:nvPr>
            <p:ph type="ctrTitle"/>
          </p:nvPr>
        </p:nvSpPr>
        <p:spPr>
          <a:xfrm>
            <a:off x="1068236" y="1023867"/>
            <a:ext cx="3793678" cy="3349641"/>
          </a:xfrm>
        </p:spPr>
        <p:txBody>
          <a:bodyPr>
            <a:normAutofit/>
          </a:bodyPr>
          <a:lstStyle/>
          <a:p>
            <a:r>
              <a:rPr lang="en-US" sz="2800" dirty="0">
                <a:effectLst/>
                <a:latin typeface="Arial" panose="020B0604020202020204" pitchFamily="34" charset="0"/>
              </a:rPr>
              <a:t>Increasing Cultural Humility in Rural MN: </a:t>
            </a:r>
            <a:br>
              <a:rPr lang="en-US" sz="2800" dirty="0">
                <a:effectLst/>
                <a:latin typeface="Arial" panose="020B0604020202020204" pitchFamily="34" charset="0"/>
              </a:rPr>
            </a:br>
            <a:br>
              <a:rPr lang="en-US" sz="2800" dirty="0">
                <a:effectLst/>
                <a:latin typeface="Arial" panose="020B0604020202020204" pitchFamily="34" charset="0"/>
              </a:rPr>
            </a:br>
            <a:r>
              <a:rPr lang="en-US" sz="2800" dirty="0">
                <a:effectLst/>
                <a:latin typeface="Arial" panose="020B0604020202020204" pitchFamily="34" charset="0"/>
              </a:rPr>
              <a:t>How the Past Informs</a:t>
            </a:r>
            <a:br>
              <a:rPr lang="en-US" sz="2800" dirty="0"/>
            </a:br>
            <a:r>
              <a:rPr lang="en-US" sz="2800" dirty="0">
                <a:effectLst/>
                <a:latin typeface="Arial" panose="020B0604020202020204" pitchFamily="34" charset="0"/>
              </a:rPr>
              <a:t>the Present </a:t>
            </a:r>
            <a:endParaRPr lang="en-US" sz="2800" dirty="0"/>
          </a:p>
        </p:txBody>
      </p:sp>
      <p:sp>
        <p:nvSpPr>
          <p:cNvPr id="3" name="Subtitle 2">
            <a:extLst>
              <a:ext uri="{FF2B5EF4-FFF2-40B4-BE49-F238E27FC236}">
                <a16:creationId xmlns:a16="http://schemas.microsoft.com/office/drawing/2014/main" id="{B7B741C3-5A74-4612-88B2-13B3ECBFFA86}"/>
              </a:ext>
            </a:extLst>
          </p:cNvPr>
          <p:cNvSpPr>
            <a:spLocks noGrp="1"/>
          </p:cNvSpPr>
          <p:nvPr>
            <p:ph type="subTitle" idx="1"/>
          </p:nvPr>
        </p:nvSpPr>
        <p:spPr>
          <a:xfrm>
            <a:off x="867798" y="4726409"/>
            <a:ext cx="4368160" cy="1372831"/>
          </a:xfrm>
        </p:spPr>
        <p:txBody>
          <a:bodyPr>
            <a:noAutofit/>
          </a:bodyPr>
          <a:lstStyle/>
          <a:p>
            <a:pPr>
              <a:lnSpc>
                <a:spcPct val="120000"/>
              </a:lnSpc>
            </a:pPr>
            <a:r>
              <a:rPr lang="en-US" sz="1600" dirty="0"/>
              <a:t>Ashley Charwood, LGSW, MSW  </a:t>
            </a:r>
          </a:p>
          <a:p>
            <a:pPr>
              <a:lnSpc>
                <a:spcPct val="120000"/>
              </a:lnSpc>
            </a:pPr>
            <a:r>
              <a:rPr lang="en-US" sz="1600" dirty="0"/>
              <a:t>Sierra Charwood, CNA, BA/MD Student and the University of MN</a:t>
            </a:r>
          </a:p>
          <a:p>
            <a:pPr>
              <a:lnSpc>
                <a:spcPct val="120000"/>
              </a:lnSpc>
            </a:pPr>
            <a:r>
              <a:rPr lang="en-US" sz="1600" dirty="0"/>
              <a:t>a.r.charwood@gmail.com</a:t>
            </a:r>
          </a:p>
        </p:txBody>
      </p:sp>
      <p:cxnSp>
        <p:nvCxnSpPr>
          <p:cNvPr id="33" name="Straight Connector 32">
            <a:extLst>
              <a:ext uri="{FF2B5EF4-FFF2-40B4-BE49-F238E27FC236}">
                <a16:creationId xmlns:a16="http://schemas.microsoft.com/office/drawing/2014/main" id="{7EC0199D-F2D3-4E40-999E-D0DB4ACA5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0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y be an image of 1 person">
            <a:extLst>
              <a:ext uri="{FF2B5EF4-FFF2-40B4-BE49-F238E27FC236}">
                <a16:creationId xmlns:a16="http://schemas.microsoft.com/office/drawing/2014/main" id="{13B8128D-56C1-44B4-A78E-A176987DB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4" t="6279" r="18153"/>
          <a:stretch/>
        </p:blipFill>
        <p:spPr bwMode="auto">
          <a:xfrm>
            <a:off x="97436" y="75782"/>
            <a:ext cx="3662532" cy="6706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 description available.">
            <a:extLst>
              <a:ext uri="{FF2B5EF4-FFF2-40B4-BE49-F238E27FC236}">
                <a16:creationId xmlns:a16="http://schemas.microsoft.com/office/drawing/2014/main" id="{45814F8D-DDBB-44F7-9A81-1B16287CC7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3" t="12129" r="3815" b="14149"/>
          <a:stretch/>
        </p:blipFill>
        <p:spPr bwMode="auto">
          <a:xfrm>
            <a:off x="6128303" y="75782"/>
            <a:ext cx="6055352" cy="660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8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C4E02671-2AB8-4381-A650-B9B1830B0EB6}"/>
              </a:ext>
            </a:extLst>
          </p:cNvPr>
          <p:cNvPicPr>
            <a:picLocks noGrp="1" noChangeAspect="1"/>
          </p:cNvPicPr>
          <p:nvPr>
            <p:ph idx="1"/>
          </p:nvPr>
        </p:nvPicPr>
        <p:blipFill>
          <a:blip r:embed="rId2"/>
          <a:stretch>
            <a:fillRect/>
          </a:stretch>
        </p:blipFill>
        <p:spPr>
          <a:xfrm>
            <a:off x="4540155" y="336703"/>
            <a:ext cx="7405246" cy="3399974"/>
          </a:xfrm>
        </p:spPr>
      </p:pic>
      <p:pic>
        <p:nvPicPr>
          <p:cNvPr id="7" name="Picture 6" descr="A picture containing text&#10;&#10;Description automatically generated">
            <a:extLst>
              <a:ext uri="{FF2B5EF4-FFF2-40B4-BE49-F238E27FC236}">
                <a16:creationId xmlns:a16="http://schemas.microsoft.com/office/drawing/2014/main" id="{A8EA9B72-673A-4A12-B6EB-7F168152DCDF}"/>
              </a:ext>
            </a:extLst>
          </p:cNvPr>
          <p:cNvPicPr>
            <a:picLocks noChangeAspect="1"/>
          </p:cNvPicPr>
          <p:nvPr/>
        </p:nvPicPr>
        <p:blipFill>
          <a:blip r:embed="rId3"/>
          <a:stretch>
            <a:fillRect/>
          </a:stretch>
        </p:blipFill>
        <p:spPr>
          <a:xfrm>
            <a:off x="126145" y="193647"/>
            <a:ext cx="4414010" cy="2207005"/>
          </a:xfrm>
          <a:prstGeom prst="rect">
            <a:avLst/>
          </a:prstGeom>
        </p:spPr>
      </p:pic>
      <p:sp>
        <p:nvSpPr>
          <p:cNvPr id="6" name="TextBox 5">
            <a:extLst>
              <a:ext uri="{FF2B5EF4-FFF2-40B4-BE49-F238E27FC236}">
                <a16:creationId xmlns:a16="http://schemas.microsoft.com/office/drawing/2014/main" id="{D469E731-C6AB-4ABC-B3F9-2FD358EEA44E}"/>
              </a:ext>
            </a:extLst>
          </p:cNvPr>
          <p:cNvSpPr txBox="1"/>
          <p:nvPr/>
        </p:nvSpPr>
        <p:spPr>
          <a:xfrm>
            <a:off x="4610911" y="4208037"/>
            <a:ext cx="7072008" cy="2031325"/>
          </a:xfrm>
          <a:prstGeom prst="rect">
            <a:avLst/>
          </a:prstGeom>
          <a:noFill/>
        </p:spPr>
        <p:txBody>
          <a:bodyPr wrap="square">
            <a:spAutoFit/>
          </a:bodyPr>
          <a:lstStyle/>
          <a:p>
            <a:r>
              <a:rPr lang="en-US" dirty="0"/>
              <a:t>Over the six-year period that had followed the passage of the Family Planning Services and Population Research Act of 1970, physicians sterilized perhaps 25% of Native American women of childbearing age, and there is evidence suggesting that the numbers were even higher. Some of these procedures were performed under pressure or duress, or without the women’s knowledge or understanding. </a:t>
            </a:r>
            <a:endParaRPr lang="en-US" sz="1800" dirty="0"/>
          </a:p>
          <a:p>
            <a:r>
              <a:rPr lang="en-US" sz="1800" dirty="0"/>
              <a:t>(Theobald, Brianna. 2019.)</a:t>
            </a:r>
            <a:endParaRPr lang="en-US" dirty="0"/>
          </a:p>
        </p:txBody>
      </p:sp>
    </p:spTree>
    <p:extLst>
      <p:ext uri="{BB962C8B-B14F-4D97-AF65-F5344CB8AC3E}">
        <p14:creationId xmlns:p14="http://schemas.microsoft.com/office/powerpoint/2010/main" val="193195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2D7FD1-7742-4FB1-B3BB-860A7CD874AB}"/>
              </a:ext>
            </a:extLst>
          </p:cNvPr>
          <p:cNvSpPr txBox="1"/>
          <p:nvPr/>
        </p:nvSpPr>
        <p:spPr>
          <a:xfrm>
            <a:off x="428017" y="321013"/>
            <a:ext cx="10963072" cy="6245299"/>
          </a:xfrm>
          <a:prstGeom prst="rect">
            <a:avLst/>
          </a:prstGeom>
          <a:noFill/>
        </p:spPr>
        <p:txBody>
          <a:bodyPr wrap="square">
            <a:spAutoFit/>
          </a:bodyPr>
          <a:lstStyle/>
          <a:p>
            <a:pPr marR="0" lvl="0">
              <a:lnSpc>
                <a:spcPct val="107000"/>
              </a:lnSpc>
              <a:spcBef>
                <a:spcPts val="0"/>
              </a:spcBef>
              <a:spcAft>
                <a:spcPts val="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Modern Day Implications:</a:t>
            </a:r>
          </a:p>
          <a:p>
            <a:pPr marR="0" lvl="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t>Studies have found that medical mistrust is not just related to past legacies of mistreatment, but also stems from people’s contemporary experiences of discrimination in health care — from inequities in access to health insurance, health care facilities, and treatments to institutional practices that make it more difficult for Black Americans to obtain adequate health services. </a:t>
            </a:r>
          </a:p>
          <a:p>
            <a:endParaRPr lang="en-US" sz="2400" dirty="0"/>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Policing for Black men; Medical for Black Women</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George Floyd and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Hardell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Sherrel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Systems and Reporting (Ambulance, Health Care, Criminal Justice.</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Vocal Bystander &amp; Perspective Taking </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Social Aggressions, Invalidations, Insults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p>
            <a:endParaRPr lang="en-US" sz="1600" dirty="0"/>
          </a:p>
          <a:p>
            <a:endParaRPr lang="en-US" sz="1600" dirty="0"/>
          </a:p>
          <a:p>
            <a:endParaRPr lang="en-US" sz="1600" dirty="0"/>
          </a:p>
          <a:p>
            <a:pPr marL="1143000" marR="0" lvl="2" indent="-228600">
              <a:lnSpc>
                <a:spcPct val="107000"/>
              </a:lnSpc>
              <a:spcBef>
                <a:spcPts val="0"/>
              </a:spcBef>
              <a:spcAft>
                <a:spcPts val="800"/>
              </a:spcAft>
              <a:buFont typeface="+mj-lt"/>
              <a:buAutoNum type="romanL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0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EB8F-8A8A-4F81-8072-D233AF58173F}"/>
              </a:ext>
            </a:extLst>
          </p:cNvPr>
          <p:cNvSpPr txBox="1">
            <a:spLocks/>
          </p:cNvSpPr>
          <p:nvPr/>
        </p:nvSpPr>
        <p:spPr>
          <a:xfrm>
            <a:off x="3677055" y="116082"/>
            <a:ext cx="9380708" cy="818495"/>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b="1" u="sng" dirty="0"/>
              <a:t>Data</a:t>
            </a:r>
          </a:p>
        </p:txBody>
      </p:sp>
      <p:pic>
        <p:nvPicPr>
          <p:cNvPr id="3" name="Picture 2" descr="A group of people in uniform&#10;&#10;Description automatically generated with medium confidence">
            <a:extLst>
              <a:ext uri="{FF2B5EF4-FFF2-40B4-BE49-F238E27FC236}">
                <a16:creationId xmlns:a16="http://schemas.microsoft.com/office/drawing/2014/main" id="{AF8FE704-0423-4A85-928C-F4282F21ECC6}"/>
              </a:ext>
            </a:extLst>
          </p:cNvPr>
          <p:cNvPicPr>
            <a:picLocks noChangeAspect="1"/>
          </p:cNvPicPr>
          <p:nvPr/>
        </p:nvPicPr>
        <p:blipFill>
          <a:blip r:embed="rId2"/>
          <a:stretch>
            <a:fillRect/>
          </a:stretch>
        </p:blipFill>
        <p:spPr>
          <a:xfrm>
            <a:off x="0" y="116082"/>
            <a:ext cx="3487367" cy="2324911"/>
          </a:xfrm>
          <a:prstGeom prst="rect">
            <a:avLst/>
          </a:prstGeom>
        </p:spPr>
      </p:pic>
      <p:sp>
        <p:nvSpPr>
          <p:cNvPr id="4" name="Content Placeholder 2">
            <a:extLst>
              <a:ext uri="{FF2B5EF4-FFF2-40B4-BE49-F238E27FC236}">
                <a16:creationId xmlns:a16="http://schemas.microsoft.com/office/drawing/2014/main" id="{AC2F69C7-198F-4122-B124-D73FED96C08D}"/>
              </a:ext>
            </a:extLst>
          </p:cNvPr>
          <p:cNvSpPr txBox="1">
            <a:spLocks/>
          </p:cNvSpPr>
          <p:nvPr/>
        </p:nvSpPr>
        <p:spPr>
          <a:xfrm>
            <a:off x="3394953" y="1093713"/>
            <a:ext cx="8722030" cy="5579462"/>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t>Among active physicians, 56.2% identified as White, 17.1% identified as Asian, 5.8% identified as Hispanic, and 5.0% identified as Black or African American. (Association of American Medical Colleges, 2022.)</a:t>
            </a:r>
          </a:p>
          <a:p>
            <a:pPr marL="0" indent="0">
              <a:buFont typeface="Corbel" panose="020B0503020204020204" pitchFamily="34" charset="0"/>
              <a:buNone/>
            </a:pPr>
            <a:endParaRPr lang="en-US" sz="1600" dirty="0"/>
          </a:p>
          <a:p>
            <a:r>
              <a:rPr lang="en-US" sz="1600" dirty="0"/>
              <a:t>40% of first- and second-year medical students endorsed the belief that “black people’s skin is thicker than white peoples.” (Sabin, Janice, 2020.)</a:t>
            </a:r>
          </a:p>
          <a:p>
            <a:pPr marL="0" indent="0">
              <a:buFont typeface="Corbel" panose="020B0503020204020204" pitchFamily="34" charset="0"/>
              <a:buNone/>
            </a:pPr>
            <a:endParaRPr lang="en-US" sz="1600" dirty="0"/>
          </a:p>
          <a:p>
            <a:r>
              <a:rPr lang="en-US" sz="1600" dirty="0"/>
              <a:t>In a survey of 222 white medical students and residents, about half endorsed false beliefs about biological difference between Blacks and Whites…And those who did also perceived Blacks as feeling less pain than whites. (</a:t>
            </a:r>
            <a:r>
              <a:rPr lang="en-US" sz="1600" dirty="0" err="1"/>
              <a:t>Swetlitz</a:t>
            </a:r>
            <a:r>
              <a:rPr lang="en-US" sz="1600" dirty="0"/>
              <a:t>, 2016)</a:t>
            </a:r>
          </a:p>
          <a:p>
            <a:pPr marL="0" indent="0">
              <a:buNone/>
            </a:pPr>
            <a:endParaRPr lang="en-US" sz="1600" dirty="0"/>
          </a:p>
          <a:p>
            <a:r>
              <a:rPr lang="en-US" sz="1600" dirty="0"/>
              <a:t>Black women are three to four times more likely to die from pregnancy-related causes than white women, according to the Centers for Disease Control and Prevention. (Center for Disease Control, 2022)</a:t>
            </a:r>
          </a:p>
          <a:p>
            <a:pPr marL="0" indent="0">
              <a:buNone/>
            </a:pPr>
            <a:endParaRPr lang="en-US" sz="1600" dirty="0"/>
          </a:p>
          <a:p>
            <a:r>
              <a:rPr lang="en-US" sz="1600" dirty="0"/>
              <a:t>In one study of 218 people, Over 1/3 of the sample reported experiencing a microaggression in interactions with their health providers. (Walls, M; Gonzalez, J; Gladney, T; and </a:t>
            </a:r>
            <a:r>
              <a:rPr lang="en-US" sz="1600" dirty="0" err="1"/>
              <a:t>Onello</a:t>
            </a:r>
            <a:r>
              <a:rPr lang="en-US" sz="1600" dirty="0"/>
              <a:t> E. 2015.)</a:t>
            </a:r>
          </a:p>
        </p:txBody>
      </p:sp>
    </p:spTree>
    <p:extLst>
      <p:ext uri="{BB962C8B-B14F-4D97-AF65-F5344CB8AC3E}">
        <p14:creationId xmlns:p14="http://schemas.microsoft.com/office/powerpoint/2010/main" val="231220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27634-B9FC-4396-9AB5-D35CE595EB72}"/>
              </a:ext>
            </a:extLst>
          </p:cNvPr>
          <p:cNvSpPr txBox="1"/>
          <p:nvPr/>
        </p:nvSpPr>
        <p:spPr>
          <a:xfrm>
            <a:off x="7143828" y="335845"/>
            <a:ext cx="4348518" cy="6186309"/>
          </a:xfrm>
          <a:prstGeom prst="rect">
            <a:avLst/>
          </a:prstGeom>
          <a:noFill/>
        </p:spPr>
        <p:txBody>
          <a:bodyPr wrap="square">
            <a:spAutoFit/>
          </a:bodyPr>
          <a:lstStyle/>
          <a:p>
            <a:pPr marL="285750" indent="-285750">
              <a:buFont typeface="Arial" panose="020B0604020202020204" pitchFamily="34" charset="0"/>
              <a:buChar char="•"/>
            </a:pPr>
            <a:r>
              <a:rPr lang="en-US" dirty="0"/>
              <a:t>Clinical encounters in which the stakes of not addressing mistrust are high, including childbirth, childhood vaccination, and the care of patients with HIV, cancer, and substance use disorder. (</a:t>
            </a:r>
            <a:r>
              <a:rPr lang="en-US" sz="1800" dirty="0"/>
              <a:t>The Commonwealth fund, 2021.)</a:t>
            </a:r>
          </a:p>
          <a:p>
            <a:pPr marL="285750" indent="-285750">
              <a:buFont typeface="Arial" panose="020B0604020202020204" pitchFamily="34" charset="0"/>
              <a:buChar char="•"/>
            </a:pPr>
            <a:endParaRPr lang="en-US" dirty="0"/>
          </a:p>
          <a:p>
            <a:endParaRPr lang="en-US" sz="1800" dirty="0"/>
          </a:p>
          <a:p>
            <a:endParaRPr lang="en-US" dirty="0"/>
          </a:p>
          <a:p>
            <a:pPr marL="285750" indent="-285750">
              <a:buFont typeface="Arial" panose="020B0604020202020204" pitchFamily="34" charset="0"/>
              <a:buChar char="•"/>
            </a:pPr>
            <a:r>
              <a:rPr lang="en-US" dirty="0"/>
              <a:t>Studies have found Black Americans experience differential treatment. The health care system often gives short shrift to the physical and emotional tolls of exposure to police brutality; substandard housing and schools; polluted neighborhoods; or other parts of the daily experiences of some Black Americans. (</a:t>
            </a:r>
            <a:r>
              <a:rPr lang="en-US" sz="1800" dirty="0"/>
              <a:t>The Commonwealth fund, 2021.)</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Social Determinants of Health</a:t>
            </a:r>
          </a:p>
          <a:p>
            <a:pPr marL="285750" indent="-285750">
              <a:buFont typeface="Arial" panose="020B0604020202020204" pitchFamily="34" charset="0"/>
              <a:buChar char="•"/>
            </a:pPr>
            <a:endParaRPr lang="en-US" dirty="0"/>
          </a:p>
        </p:txBody>
      </p:sp>
      <p:pic>
        <p:nvPicPr>
          <p:cNvPr id="4" name="Picture 3" descr="Graphical user interface&#10;&#10;Description automatically generated">
            <a:extLst>
              <a:ext uri="{FF2B5EF4-FFF2-40B4-BE49-F238E27FC236}">
                <a16:creationId xmlns:a16="http://schemas.microsoft.com/office/drawing/2014/main" id="{4ED8D180-19DE-4FEE-A29B-F2FAB0C13FE8}"/>
              </a:ext>
            </a:extLst>
          </p:cNvPr>
          <p:cNvPicPr>
            <a:picLocks noChangeAspect="1"/>
          </p:cNvPicPr>
          <p:nvPr/>
        </p:nvPicPr>
        <p:blipFill rotWithShape="1">
          <a:blip r:embed="rId3"/>
          <a:srcRect b="11173"/>
          <a:stretch/>
        </p:blipFill>
        <p:spPr>
          <a:xfrm>
            <a:off x="-1" y="0"/>
            <a:ext cx="4877499" cy="2256817"/>
          </a:xfrm>
          <a:prstGeom prst="rect">
            <a:avLst/>
          </a:prstGeom>
        </p:spPr>
      </p:pic>
      <p:pic>
        <p:nvPicPr>
          <p:cNvPr id="5" name="Picture 4" descr="Chart, pie chart&#10;&#10;Description automatically generated">
            <a:extLst>
              <a:ext uri="{FF2B5EF4-FFF2-40B4-BE49-F238E27FC236}">
                <a16:creationId xmlns:a16="http://schemas.microsoft.com/office/drawing/2014/main" id="{EF070DBD-9020-4692-B336-6C35693FFB48}"/>
              </a:ext>
            </a:extLst>
          </p:cNvPr>
          <p:cNvPicPr>
            <a:picLocks noChangeAspect="1"/>
          </p:cNvPicPr>
          <p:nvPr/>
        </p:nvPicPr>
        <p:blipFill rotWithShape="1">
          <a:blip r:embed="rId4"/>
          <a:srcRect l="16093" r="13119"/>
          <a:stretch/>
        </p:blipFill>
        <p:spPr>
          <a:xfrm>
            <a:off x="114297" y="2915996"/>
            <a:ext cx="6709846" cy="3606158"/>
          </a:xfrm>
          <a:prstGeom prst="rect">
            <a:avLst/>
          </a:prstGeom>
        </p:spPr>
      </p:pic>
    </p:spTree>
    <p:extLst>
      <p:ext uri="{BB962C8B-B14F-4D97-AF65-F5344CB8AC3E}">
        <p14:creationId xmlns:p14="http://schemas.microsoft.com/office/powerpoint/2010/main" val="188261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48F50-A0AE-4107-86A4-C8D8B28364BA}"/>
              </a:ext>
            </a:extLst>
          </p:cNvPr>
          <p:cNvSpPr>
            <a:spLocks noGrp="1"/>
          </p:cNvSpPr>
          <p:nvPr>
            <p:ph sz="half" idx="1"/>
          </p:nvPr>
        </p:nvSpPr>
        <p:spPr>
          <a:xfrm>
            <a:off x="3410353" y="2438398"/>
            <a:ext cx="4424391" cy="4419602"/>
          </a:xfrm>
        </p:spPr>
        <p:txBody>
          <a:bodyPr>
            <a:normAutofit fontScale="85000" lnSpcReduction="20000"/>
          </a:bodyPr>
          <a:lstStyle/>
          <a:p>
            <a:pPr>
              <a:lnSpc>
                <a:spcPct val="101000"/>
              </a:lnSpc>
            </a:pPr>
            <a:r>
              <a:rPr lang="en-US" sz="2000" b="1" dirty="0"/>
              <a:t>Environmental Racism- Water and Land, and Food.</a:t>
            </a:r>
          </a:p>
          <a:p>
            <a:pPr>
              <a:lnSpc>
                <a:spcPct val="101000"/>
              </a:lnSpc>
            </a:pPr>
            <a:r>
              <a:rPr lang="en-US" sz="2000" dirty="0"/>
              <a:t>Immunizations- In general.</a:t>
            </a:r>
          </a:p>
          <a:p>
            <a:pPr>
              <a:lnSpc>
                <a:spcPct val="101000"/>
              </a:lnSpc>
            </a:pPr>
            <a:r>
              <a:rPr lang="en-US" sz="2000" dirty="0"/>
              <a:t>Pain tolerance- H.S. and Gillian's Barre, childbirth, maternal death rates</a:t>
            </a:r>
          </a:p>
          <a:p>
            <a:pPr>
              <a:lnSpc>
                <a:spcPct val="101000"/>
              </a:lnSpc>
            </a:pPr>
            <a:r>
              <a:rPr lang="en-US" sz="2000" b="1" dirty="0"/>
              <a:t>Skin/Blood conditions- Sickle Cell Anemia, Mongolian spots, bruise patterns, etc. </a:t>
            </a:r>
          </a:p>
          <a:p>
            <a:pPr>
              <a:lnSpc>
                <a:spcPct val="101000"/>
              </a:lnSpc>
            </a:pPr>
            <a:r>
              <a:rPr lang="en-US" sz="2000" dirty="0"/>
              <a:t>Adoption- Medical HX, lack of “age” appropriate testing's. </a:t>
            </a:r>
          </a:p>
          <a:p>
            <a:pPr>
              <a:lnSpc>
                <a:spcPct val="101000"/>
              </a:lnSpc>
            </a:pPr>
            <a:r>
              <a:rPr lang="en-US" sz="2000" b="1" dirty="0"/>
              <a:t>Communication styles- Assertive, passive, direct, indirect, verbal, nonverbal, languages- interpreters</a:t>
            </a:r>
            <a:r>
              <a:rPr lang="en-US" b="1" dirty="0"/>
              <a:t> AAEV)</a:t>
            </a:r>
            <a:endParaRPr lang="en-US" sz="2000" b="1" dirty="0"/>
          </a:p>
          <a:p>
            <a:pPr>
              <a:lnSpc>
                <a:spcPct val="101000"/>
              </a:lnSpc>
            </a:pPr>
            <a:r>
              <a:rPr lang="en-US" sz="2000" dirty="0"/>
              <a:t>Learning Styles- Written, verbal, visual, etc. </a:t>
            </a:r>
          </a:p>
          <a:p>
            <a:pPr>
              <a:lnSpc>
                <a:spcPct val="101000"/>
              </a:lnSpc>
            </a:pPr>
            <a:r>
              <a:rPr lang="en-US" sz="2000" b="1" dirty="0"/>
              <a:t>Sterilization &amp; Access to contraception </a:t>
            </a:r>
          </a:p>
          <a:p>
            <a:endParaRPr lang="en-US" dirty="0"/>
          </a:p>
        </p:txBody>
      </p:sp>
      <p:sp>
        <p:nvSpPr>
          <p:cNvPr id="4" name="Content Placeholder 3">
            <a:extLst>
              <a:ext uri="{FF2B5EF4-FFF2-40B4-BE49-F238E27FC236}">
                <a16:creationId xmlns:a16="http://schemas.microsoft.com/office/drawing/2014/main" id="{0F04293F-4664-45E6-BD31-39D023C05C12}"/>
              </a:ext>
            </a:extLst>
          </p:cNvPr>
          <p:cNvSpPr>
            <a:spLocks noGrp="1"/>
          </p:cNvSpPr>
          <p:nvPr>
            <p:ph sz="half" idx="2"/>
          </p:nvPr>
        </p:nvSpPr>
        <p:spPr>
          <a:xfrm>
            <a:off x="8031480" y="2438399"/>
            <a:ext cx="3952997" cy="4225048"/>
          </a:xfrm>
        </p:spPr>
        <p:txBody>
          <a:bodyPr>
            <a:normAutofit fontScale="85000" lnSpcReduction="20000"/>
          </a:bodyPr>
          <a:lstStyle/>
          <a:p>
            <a:pPr>
              <a:lnSpc>
                <a:spcPct val="101000"/>
              </a:lnSpc>
            </a:pPr>
            <a:r>
              <a:rPr lang="en-US" sz="2000" b="1" dirty="0"/>
              <a:t>Invasive and experimental medical studies</a:t>
            </a:r>
          </a:p>
          <a:p>
            <a:pPr>
              <a:lnSpc>
                <a:spcPct val="101000"/>
              </a:lnSpc>
            </a:pPr>
            <a:r>
              <a:rPr lang="en-US" sz="2000" dirty="0"/>
              <a:t>Haldol and Blacks</a:t>
            </a:r>
          </a:p>
          <a:p>
            <a:pPr>
              <a:lnSpc>
                <a:spcPct val="101000"/>
              </a:lnSpc>
            </a:pPr>
            <a:r>
              <a:rPr lang="en-US" sz="2000" b="1" dirty="0"/>
              <a:t>Research validity</a:t>
            </a:r>
          </a:p>
          <a:p>
            <a:pPr>
              <a:lnSpc>
                <a:spcPct val="101000"/>
              </a:lnSpc>
            </a:pPr>
            <a:r>
              <a:rPr lang="en-US" sz="2000" dirty="0"/>
              <a:t>Medical provider mistrust </a:t>
            </a:r>
          </a:p>
          <a:p>
            <a:pPr>
              <a:lnSpc>
                <a:spcPct val="101000"/>
              </a:lnSpc>
            </a:pPr>
            <a:r>
              <a:rPr lang="en-US" sz="2000" dirty="0"/>
              <a:t>Removal of children </a:t>
            </a:r>
          </a:p>
          <a:p>
            <a:r>
              <a:rPr lang="en-US" sz="2000" b="1" dirty="0"/>
              <a:t>Number of Black and Indigenous people in certain nursing homes.</a:t>
            </a:r>
          </a:p>
          <a:p>
            <a:r>
              <a:rPr lang="en-US" sz="2000" dirty="0"/>
              <a:t>Assumed religion </a:t>
            </a:r>
          </a:p>
          <a:p>
            <a:r>
              <a:rPr lang="en-US" sz="2000" dirty="0"/>
              <a:t>Stress, microaggressions***</a:t>
            </a:r>
          </a:p>
          <a:p>
            <a:r>
              <a:rPr lang="en-US" b="1" dirty="0"/>
              <a:t>Indigenous Course Requirements</a:t>
            </a:r>
          </a:p>
          <a:p>
            <a:r>
              <a:rPr lang="en-US" b="1" dirty="0"/>
              <a:t>Ethnic Studies HS Graduation Requirements</a:t>
            </a:r>
          </a:p>
          <a:p>
            <a:endParaRPr lang="en-US" dirty="0"/>
          </a:p>
        </p:txBody>
      </p:sp>
      <p:sp>
        <p:nvSpPr>
          <p:cNvPr id="5" name="Title 1">
            <a:extLst>
              <a:ext uri="{FF2B5EF4-FFF2-40B4-BE49-F238E27FC236}">
                <a16:creationId xmlns:a16="http://schemas.microsoft.com/office/drawing/2014/main" id="{148A1FFF-FC57-429D-B31F-A2AECF585543}"/>
              </a:ext>
            </a:extLst>
          </p:cNvPr>
          <p:cNvSpPr txBox="1">
            <a:spLocks noGrp="1"/>
          </p:cNvSpPr>
          <p:nvPr>
            <p:ph type="title"/>
          </p:nvPr>
        </p:nvSpPr>
        <p:spPr>
          <a:xfrm>
            <a:off x="1872845" y="743423"/>
            <a:ext cx="10319155" cy="842186"/>
          </a:xfrm>
          <a:prstGeom prst="rect">
            <a:avLst/>
          </a:prstGeom>
        </p:spPr>
        <p:txBody>
          <a:bodyPr>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sz="4000" b="1" dirty="0"/>
              <a:t>Modern Implications, Connections </a:t>
            </a:r>
          </a:p>
        </p:txBody>
      </p:sp>
    </p:spTree>
    <p:extLst>
      <p:ext uri="{BB962C8B-B14F-4D97-AF65-F5344CB8AC3E}">
        <p14:creationId xmlns:p14="http://schemas.microsoft.com/office/powerpoint/2010/main" val="370743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511D-A1B9-435C-A612-09751A688FE7}"/>
              </a:ext>
            </a:extLst>
          </p:cNvPr>
          <p:cNvSpPr>
            <a:spLocks noGrp="1"/>
          </p:cNvSpPr>
          <p:nvPr>
            <p:ph type="title"/>
          </p:nvPr>
        </p:nvSpPr>
        <p:spPr>
          <a:xfrm>
            <a:off x="2787250" y="762899"/>
            <a:ext cx="8897565" cy="1560716"/>
          </a:xfrm>
        </p:spPr>
        <p:txBody>
          <a:bodyPr/>
          <a:lstStyle/>
          <a:p>
            <a:pPr algn="ctr"/>
            <a:r>
              <a:rPr lang="en-US" b="1" dirty="0"/>
              <a:t>Strategies/Tools to Bridge to Joy</a:t>
            </a:r>
          </a:p>
        </p:txBody>
      </p:sp>
    </p:spTree>
    <p:extLst>
      <p:ext uri="{BB962C8B-B14F-4D97-AF65-F5344CB8AC3E}">
        <p14:creationId xmlns:p14="http://schemas.microsoft.com/office/powerpoint/2010/main" val="3446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ADB9615-4603-4747-89F9-930AF2B0B7A1}"/>
              </a:ext>
            </a:extLst>
          </p:cNvPr>
          <p:cNvSpPr txBox="1">
            <a:spLocks/>
          </p:cNvSpPr>
          <p:nvPr/>
        </p:nvSpPr>
        <p:spPr>
          <a:xfrm>
            <a:off x="3272350" y="676826"/>
            <a:ext cx="4286042" cy="618117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00000"/>
              </a:lnSpc>
              <a:buFont typeface="Arial" panose="020B0604020202020204" pitchFamily="34" charset="0"/>
              <a:buChar char="•"/>
            </a:pPr>
            <a:r>
              <a:rPr lang="en-US" sz="1600" dirty="0"/>
              <a:t>Listen to people of color.</a:t>
            </a:r>
          </a:p>
          <a:p>
            <a:pPr>
              <a:lnSpc>
                <a:spcPct val="100000"/>
              </a:lnSpc>
              <a:buFont typeface="Arial" panose="020B0604020202020204" pitchFamily="34" charset="0"/>
              <a:buChar char="•"/>
            </a:pPr>
            <a:r>
              <a:rPr lang="en-US" sz="1600" dirty="0"/>
              <a:t>Validate and affirm their lived experiences</a:t>
            </a:r>
          </a:p>
          <a:p>
            <a:pPr>
              <a:lnSpc>
                <a:spcPct val="100000"/>
              </a:lnSpc>
              <a:buFont typeface="Arial" panose="020B0604020202020204" pitchFamily="34" charset="0"/>
              <a:buChar char="•"/>
            </a:pPr>
            <a:r>
              <a:rPr lang="en-US" sz="1600" dirty="0"/>
              <a:t>Fund Universal health care</a:t>
            </a:r>
          </a:p>
          <a:p>
            <a:pPr>
              <a:lnSpc>
                <a:spcPct val="100000"/>
              </a:lnSpc>
              <a:buFont typeface="Arial" panose="020B0604020202020204" pitchFamily="34" charset="0"/>
              <a:buChar char="•"/>
            </a:pPr>
            <a:r>
              <a:rPr lang="en-US" sz="1600" dirty="0"/>
              <a:t>Support afterschool sports and funding for transportation</a:t>
            </a:r>
          </a:p>
          <a:p>
            <a:pPr>
              <a:lnSpc>
                <a:spcPct val="100000"/>
              </a:lnSpc>
              <a:buFont typeface="Arial" panose="020B0604020202020204" pitchFamily="34" charset="0"/>
              <a:buChar char="•"/>
            </a:pPr>
            <a:r>
              <a:rPr lang="en-US" sz="1600" dirty="0"/>
              <a:t>Eliminate outdated, racist policies that are based on white supremacy</a:t>
            </a:r>
          </a:p>
          <a:p>
            <a:pPr>
              <a:lnSpc>
                <a:spcPct val="100000"/>
              </a:lnSpc>
              <a:buFont typeface="Arial" panose="020B0604020202020204" pitchFamily="34" charset="0"/>
              <a:buChar char="•"/>
            </a:pPr>
            <a:r>
              <a:rPr lang="en-US" sz="1600" dirty="0"/>
              <a:t>Use an equity lens when creating new policies to build a positive organizational culture around hair, hiring, etc.</a:t>
            </a:r>
          </a:p>
          <a:p>
            <a:pPr>
              <a:lnSpc>
                <a:spcPct val="100000"/>
              </a:lnSpc>
              <a:buFont typeface="Arial" panose="020B0604020202020204" pitchFamily="34" charset="0"/>
              <a:buChar char="•"/>
            </a:pPr>
            <a:r>
              <a:rPr lang="en-US" sz="1600" dirty="0"/>
              <a:t>Prioritize DEIJ</a:t>
            </a:r>
          </a:p>
          <a:p>
            <a:pPr>
              <a:lnSpc>
                <a:spcPct val="100000"/>
              </a:lnSpc>
              <a:buFont typeface="Arial" panose="020B0604020202020204" pitchFamily="34" charset="0"/>
              <a:buChar char="•"/>
            </a:pPr>
            <a:r>
              <a:rPr lang="en-US" sz="1600" dirty="0"/>
              <a:t>Learn more about your own culture</a:t>
            </a:r>
          </a:p>
          <a:p>
            <a:pPr>
              <a:lnSpc>
                <a:spcPct val="100000"/>
              </a:lnSpc>
              <a:buFont typeface="Arial" panose="020B0604020202020204" pitchFamily="34" charset="0"/>
              <a:buChar char="•"/>
            </a:pPr>
            <a:r>
              <a:rPr lang="en-US" sz="1600" dirty="0"/>
              <a:t>Be intentional about learning more about other cultures</a:t>
            </a:r>
          </a:p>
          <a:p>
            <a:pPr>
              <a:lnSpc>
                <a:spcPct val="100000"/>
              </a:lnSpc>
              <a:buFont typeface="Arial" panose="020B0604020202020204" pitchFamily="34" charset="0"/>
              <a:buChar char="•"/>
            </a:pPr>
            <a:r>
              <a:rPr lang="en-US" sz="1600" dirty="0"/>
              <a:t>Involve the Elders</a:t>
            </a:r>
          </a:p>
          <a:p>
            <a:pPr>
              <a:lnSpc>
                <a:spcPct val="100000"/>
              </a:lnSpc>
              <a:buFont typeface="Arial" panose="020B0604020202020204" pitchFamily="34" charset="0"/>
              <a:buChar char="•"/>
            </a:pPr>
            <a:r>
              <a:rPr lang="en-US" sz="1600" dirty="0"/>
              <a:t>Don’t tokenize</a:t>
            </a:r>
          </a:p>
          <a:p>
            <a:pPr>
              <a:lnSpc>
                <a:spcPct val="100000"/>
              </a:lnSpc>
              <a:buFont typeface="Arial" panose="020B0604020202020204" pitchFamily="34" charset="0"/>
              <a:buChar char="•"/>
            </a:pPr>
            <a:r>
              <a:rPr lang="en-US" sz="1600" dirty="0"/>
              <a:t>Discuss learning and communication styles</a:t>
            </a:r>
          </a:p>
          <a:p>
            <a:pPr>
              <a:lnSpc>
                <a:spcPct val="100000"/>
              </a:lnSpc>
              <a:buFont typeface="Arial" panose="020B0604020202020204" pitchFamily="34" charset="0"/>
              <a:buChar char="•"/>
            </a:pPr>
            <a:r>
              <a:rPr lang="en-US" sz="1600" dirty="0"/>
              <a:t>Treat people the way they want to be treated</a:t>
            </a:r>
          </a:p>
          <a:p>
            <a:pPr>
              <a:lnSpc>
                <a:spcPct val="100000"/>
              </a:lnSpc>
              <a:spcBef>
                <a:spcPts val="0"/>
              </a:spcBef>
              <a:buFont typeface="Arial" panose="020B0604020202020204" pitchFamily="34" charset="0"/>
              <a:buChar char="•"/>
            </a:pPr>
            <a:r>
              <a:rPr lang="en-US" sz="1600" dirty="0"/>
              <a:t>Flatten the Hierarchy</a:t>
            </a:r>
          </a:p>
          <a:p>
            <a:pPr>
              <a:lnSpc>
                <a:spcPct val="100000"/>
              </a:lnSpc>
              <a:spcBef>
                <a:spcPts val="0"/>
              </a:spcBef>
              <a:buFont typeface="Arial" panose="020B0604020202020204" pitchFamily="34" charset="0"/>
              <a:buChar char="•"/>
            </a:pPr>
            <a:endParaRPr lang="en-US" sz="1600" dirty="0">
              <a:latin typeface="Georgia Pro" panose="02040502050405020303" pitchFamily="18" charset="0"/>
            </a:endParaRPr>
          </a:p>
        </p:txBody>
      </p:sp>
      <p:sp>
        <p:nvSpPr>
          <p:cNvPr id="3" name="Content Placeholder 3">
            <a:extLst>
              <a:ext uri="{FF2B5EF4-FFF2-40B4-BE49-F238E27FC236}">
                <a16:creationId xmlns:a16="http://schemas.microsoft.com/office/drawing/2014/main" id="{EB2896DA-D537-485F-AA3B-4DEAA651234C}"/>
              </a:ext>
            </a:extLst>
          </p:cNvPr>
          <p:cNvSpPr txBox="1">
            <a:spLocks/>
          </p:cNvSpPr>
          <p:nvPr/>
        </p:nvSpPr>
        <p:spPr>
          <a:xfrm>
            <a:off x="7751009" y="676826"/>
            <a:ext cx="4362835" cy="5991395"/>
          </a:xfrm>
          <a:prstGeom prst="rect">
            <a:avLst/>
          </a:prstGeom>
        </p:spPr>
        <p:txBody>
          <a:bodyPr>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buFont typeface="Arial" panose="020B0604020202020204" pitchFamily="34" charset="0"/>
              <a:buChar char="•"/>
            </a:pPr>
            <a:r>
              <a:rPr lang="en-US" sz="1600" dirty="0"/>
              <a:t>Use correct name and pronouns Phonetically </a:t>
            </a:r>
          </a:p>
          <a:p>
            <a:pPr>
              <a:lnSpc>
                <a:spcPct val="120000"/>
              </a:lnSpc>
              <a:spcBef>
                <a:spcPts val="0"/>
              </a:spcBef>
              <a:buFont typeface="Arial" panose="020B0604020202020204" pitchFamily="34" charset="0"/>
              <a:buChar char="•"/>
            </a:pPr>
            <a:r>
              <a:rPr lang="en-US" sz="1600" dirty="0"/>
              <a:t>Flatten the Hierarchy</a:t>
            </a:r>
          </a:p>
          <a:p>
            <a:pPr>
              <a:lnSpc>
                <a:spcPct val="120000"/>
              </a:lnSpc>
              <a:spcBef>
                <a:spcPts val="0"/>
              </a:spcBef>
              <a:buFont typeface="Arial" panose="020B0604020202020204" pitchFamily="34" charset="0"/>
              <a:buChar char="•"/>
            </a:pPr>
            <a:r>
              <a:rPr lang="en-US" sz="1600" dirty="0"/>
              <a:t>Invest wisely- Catering, contracts, etc. </a:t>
            </a:r>
          </a:p>
          <a:p>
            <a:pPr>
              <a:lnSpc>
                <a:spcPct val="120000"/>
              </a:lnSpc>
              <a:spcBef>
                <a:spcPts val="0"/>
              </a:spcBef>
              <a:buFont typeface="Arial" panose="020B0604020202020204" pitchFamily="34" charset="0"/>
              <a:buChar char="•"/>
            </a:pPr>
            <a:r>
              <a:rPr lang="en-US" sz="1600" dirty="0"/>
              <a:t>Hold funders accountable </a:t>
            </a:r>
          </a:p>
          <a:p>
            <a:pPr>
              <a:lnSpc>
                <a:spcPct val="120000"/>
              </a:lnSpc>
              <a:spcBef>
                <a:spcPts val="0"/>
              </a:spcBef>
              <a:buFont typeface="Arial" panose="020B0604020202020204" pitchFamily="34" charset="0"/>
              <a:buChar char="•"/>
            </a:pPr>
            <a:r>
              <a:rPr lang="en-US" sz="1600" dirty="0"/>
              <a:t>Meet people where they are at.</a:t>
            </a:r>
          </a:p>
          <a:p>
            <a:pPr>
              <a:lnSpc>
                <a:spcPct val="120000"/>
              </a:lnSpc>
              <a:spcBef>
                <a:spcPts val="0"/>
              </a:spcBef>
              <a:buFont typeface="Arial" panose="020B0604020202020204" pitchFamily="34" charset="0"/>
              <a:buChar char="•"/>
            </a:pPr>
            <a:r>
              <a:rPr lang="en-US" sz="1600" dirty="0"/>
              <a:t>Be in community.</a:t>
            </a:r>
          </a:p>
          <a:p>
            <a:pPr>
              <a:lnSpc>
                <a:spcPct val="120000"/>
              </a:lnSpc>
              <a:spcBef>
                <a:spcPts val="0"/>
              </a:spcBef>
              <a:buFont typeface="Arial" panose="020B0604020202020204" pitchFamily="34" charset="0"/>
              <a:buChar char="•"/>
            </a:pPr>
            <a:r>
              <a:rPr lang="en-US" sz="1600" dirty="0"/>
              <a:t>Reduce and eliminate barriers- consider transportation, confidentiality, etc.</a:t>
            </a:r>
          </a:p>
          <a:p>
            <a:pPr>
              <a:lnSpc>
                <a:spcPct val="120000"/>
              </a:lnSpc>
              <a:spcBef>
                <a:spcPts val="0"/>
              </a:spcBef>
              <a:buFont typeface="Arial" panose="020B0604020202020204" pitchFamily="34" charset="0"/>
              <a:buChar char="•"/>
            </a:pPr>
            <a:r>
              <a:rPr lang="en-US" sz="1600" dirty="0"/>
              <a:t>Avoid victim blaming</a:t>
            </a:r>
          </a:p>
          <a:p>
            <a:pPr>
              <a:lnSpc>
                <a:spcPct val="120000"/>
              </a:lnSpc>
              <a:spcBef>
                <a:spcPts val="0"/>
              </a:spcBef>
              <a:buFont typeface="Arial" panose="020B0604020202020204" pitchFamily="34" charset="0"/>
              <a:buChar char="•"/>
            </a:pPr>
            <a:r>
              <a:rPr lang="en-US" sz="1600" dirty="0"/>
              <a:t>Interrupt interruptions</a:t>
            </a:r>
          </a:p>
          <a:p>
            <a:pPr>
              <a:lnSpc>
                <a:spcPct val="120000"/>
              </a:lnSpc>
              <a:spcBef>
                <a:spcPts val="0"/>
              </a:spcBef>
              <a:buFont typeface="Arial" panose="020B0604020202020204" pitchFamily="34" charset="0"/>
              <a:buChar char="•"/>
            </a:pPr>
            <a:r>
              <a:rPr lang="en-US" sz="1600" dirty="0"/>
              <a:t>Discuss historical and current institutional racism with team.</a:t>
            </a:r>
          </a:p>
          <a:p>
            <a:pPr>
              <a:lnSpc>
                <a:spcPct val="120000"/>
              </a:lnSpc>
              <a:spcBef>
                <a:spcPts val="0"/>
              </a:spcBef>
              <a:buFont typeface="Arial" panose="020B0604020202020204" pitchFamily="34" charset="0"/>
              <a:buChar char="•"/>
            </a:pPr>
            <a:r>
              <a:rPr lang="en-US" sz="1600" dirty="0"/>
              <a:t>Improve communication, increase transparency, create welcoming environments.</a:t>
            </a:r>
          </a:p>
          <a:p>
            <a:pPr>
              <a:lnSpc>
                <a:spcPct val="120000"/>
              </a:lnSpc>
              <a:spcBef>
                <a:spcPts val="0"/>
              </a:spcBef>
              <a:buFont typeface="Arial" panose="020B0604020202020204" pitchFamily="34" charset="0"/>
              <a:buChar char="•"/>
            </a:pPr>
            <a:r>
              <a:rPr lang="en-US" sz="1600" dirty="0"/>
              <a:t>Create a healthy organizational culture, reflective of the community being served- staff, posters, language, food, board, etc.</a:t>
            </a:r>
          </a:p>
          <a:p>
            <a:pPr>
              <a:lnSpc>
                <a:spcPct val="120000"/>
              </a:lnSpc>
              <a:spcBef>
                <a:spcPts val="0"/>
              </a:spcBef>
              <a:buFont typeface="Arial" panose="020B0604020202020204" pitchFamily="34" charset="0"/>
              <a:buChar char="•"/>
            </a:pPr>
            <a:r>
              <a:rPr lang="en-US" sz="1600" dirty="0"/>
              <a:t>Provide voting education. </a:t>
            </a:r>
          </a:p>
          <a:p>
            <a:pPr>
              <a:lnSpc>
                <a:spcPct val="120000"/>
              </a:lnSpc>
              <a:spcBef>
                <a:spcPts val="0"/>
              </a:spcBef>
              <a:buFont typeface="Arial" panose="020B0604020202020204" pitchFamily="34" charset="0"/>
              <a:buChar char="•"/>
            </a:pPr>
            <a:r>
              <a:rPr lang="en-US" sz="1600" dirty="0"/>
              <a:t>Pay people for their emotional and mental labor.</a:t>
            </a:r>
          </a:p>
          <a:p>
            <a:endParaRPr lang="en-US" sz="1600" dirty="0"/>
          </a:p>
        </p:txBody>
      </p:sp>
      <p:sp>
        <p:nvSpPr>
          <p:cNvPr id="4" name="Title 1">
            <a:extLst>
              <a:ext uri="{FF2B5EF4-FFF2-40B4-BE49-F238E27FC236}">
                <a16:creationId xmlns:a16="http://schemas.microsoft.com/office/drawing/2014/main" id="{A25786D7-E034-4F8C-9D4F-1FF012822D3F}"/>
              </a:ext>
            </a:extLst>
          </p:cNvPr>
          <p:cNvSpPr txBox="1">
            <a:spLocks/>
          </p:cNvSpPr>
          <p:nvPr/>
        </p:nvSpPr>
        <p:spPr>
          <a:xfrm>
            <a:off x="4492662" y="-89244"/>
            <a:ext cx="5108538" cy="893152"/>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u="sng" dirty="0"/>
              <a:t>What can be done?</a:t>
            </a:r>
          </a:p>
        </p:txBody>
      </p:sp>
      <p:pic>
        <p:nvPicPr>
          <p:cNvPr id="10" name="Picture 9" descr="A picture containing person&#10;&#10;Description automatically generated">
            <a:extLst>
              <a:ext uri="{FF2B5EF4-FFF2-40B4-BE49-F238E27FC236}">
                <a16:creationId xmlns:a16="http://schemas.microsoft.com/office/drawing/2014/main" id="{666FAA80-5DE2-454B-9125-356A4BA3B0DF}"/>
              </a:ext>
            </a:extLst>
          </p:cNvPr>
          <p:cNvPicPr>
            <a:picLocks noChangeAspect="1"/>
          </p:cNvPicPr>
          <p:nvPr/>
        </p:nvPicPr>
        <p:blipFill>
          <a:blip r:embed="rId2"/>
          <a:stretch>
            <a:fillRect/>
          </a:stretch>
        </p:blipFill>
        <p:spPr>
          <a:xfrm>
            <a:off x="139658" y="173240"/>
            <a:ext cx="2317067" cy="2867657"/>
          </a:xfrm>
          <a:prstGeom prst="rect">
            <a:avLst/>
          </a:prstGeom>
        </p:spPr>
      </p:pic>
      <p:pic>
        <p:nvPicPr>
          <p:cNvPr id="12" name="Picture 11" descr="A person with the hand on the face&#10;&#10;Description automatically generated with low confidence">
            <a:extLst>
              <a:ext uri="{FF2B5EF4-FFF2-40B4-BE49-F238E27FC236}">
                <a16:creationId xmlns:a16="http://schemas.microsoft.com/office/drawing/2014/main" id="{EA85F37B-13A1-42CB-BF52-2AE631368C23}"/>
              </a:ext>
            </a:extLst>
          </p:cNvPr>
          <p:cNvPicPr>
            <a:picLocks noChangeAspect="1"/>
          </p:cNvPicPr>
          <p:nvPr/>
        </p:nvPicPr>
        <p:blipFill rotWithShape="1">
          <a:blip r:embed="rId3"/>
          <a:srcRect l="8523" t="2074" r="545" b="-2074"/>
          <a:stretch/>
        </p:blipFill>
        <p:spPr>
          <a:xfrm>
            <a:off x="78157" y="3429000"/>
            <a:ext cx="3194193" cy="1991350"/>
          </a:xfrm>
          <a:prstGeom prst="rect">
            <a:avLst/>
          </a:prstGeom>
        </p:spPr>
      </p:pic>
    </p:spTree>
    <p:extLst>
      <p:ext uri="{BB962C8B-B14F-4D97-AF65-F5344CB8AC3E}">
        <p14:creationId xmlns:p14="http://schemas.microsoft.com/office/powerpoint/2010/main" val="146622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63F2-1FA8-45C3-B490-2BFB55E76587}"/>
              </a:ext>
            </a:extLst>
          </p:cNvPr>
          <p:cNvSpPr>
            <a:spLocks noGrp="1"/>
          </p:cNvSpPr>
          <p:nvPr>
            <p:ph type="title"/>
          </p:nvPr>
        </p:nvSpPr>
        <p:spPr/>
        <p:txBody>
          <a:bodyPr/>
          <a:lstStyle/>
          <a:p>
            <a:r>
              <a:rPr lang="en-US" b="1" dirty="0"/>
              <a:t>Identities that shape us:</a:t>
            </a:r>
          </a:p>
        </p:txBody>
      </p:sp>
      <p:sp>
        <p:nvSpPr>
          <p:cNvPr id="3" name="Content Placeholder 2">
            <a:extLst>
              <a:ext uri="{FF2B5EF4-FFF2-40B4-BE49-F238E27FC236}">
                <a16:creationId xmlns:a16="http://schemas.microsoft.com/office/drawing/2014/main" id="{D11635D6-F66B-4FDF-B4CE-9B37FCF54B84}"/>
              </a:ext>
            </a:extLst>
          </p:cNvPr>
          <p:cNvSpPr>
            <a:spLocks noGrp="1"/>
          </p:cNvSpPr>
          <p:nvPr>
            <p:ph sz="half" idx="1"/>
          </p:nvPr>
        </p:nvSpPr>
        <p:spPr>
          <a:xfrm>
            <a:off x="3778076" y="2232686"/>
            <a:ext cx="3538798" cy="4520243"/>
          </a:xfrm>
        </p:spPr>
        <p:txBody>
          <a:bodyPr>
            <a:normAutofit fontScale="25000" lnSpcReduction="20000"/>
          </a:bodyPr>
          <a:lstStyle/>
          <a:p>
            <a:pPr rtl="0" fontAlgn="base">
              <a:spcBef>
                <a:spcPts val="100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Hometown</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Racial and Ethnic background</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Education background</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Marital Status</a:t>
            </a:r>
          </a:p>
          <a:p>
            <a:pPr rtl="0" fontAlgn="base">
              <a:spcBef>
                <a:spcPts val="0"/>
              </a:spcBef>
              <a:spcAft>
                <a:spcPts val="0"/>
              </a:spcAft>
              <a:buFont typeface="Arial" panose="020B0604020202020204" pitchFamily="34" charset="0"/>
              <a:buChar char="•"/>
            </a:pPr>
            <a:r>
              <a:rPr lang="en-US" sz="6400" b="1" dirty="0">
                <a:solidFill>
                  <a:schemeClr val="tx1"/>
                </a:solidFill>
                <a:latin typeface="Trebuchet MS" panose="020B0603020202020204" pitchFamily="34" charset="0"/>
              </a:rPr>
              <a:t>Parental Status</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Sexual Orientation</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Socioeconomic status</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Gender</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Age</a:t>
            </a: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Arial" panose="020B0604020202020204" pitchFamily="34" charset="0"/>
              </a:rPr>
              <a:t>Religion</a:t>
            </a: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Nationality</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Ability</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Work Experience</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Transportation Access</a:t>
            </a:r>
            <a:endParaRPr lang="en-US" sz="6400" b="1"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Passport</a:t>
            </a:r>
          </a:p>
          <a:p>
            <a:pPr rtl="0" fontAlgn="base">
              <a:spcBef>
                <a:spcPts val="0"/>
              </a:spcBef>
              <a:spcAft>
                <a:spcPts val="0"/>
              </a:spcAft>
              <a:buFont typeface="Arial" panose="020B0604020202020204" pitchFamily="34" charset="0"/>
              <a:buChar char="•"/>
            </a:pPr>
            <a:r>
              <a:rPr lang="en-US" sz="6400" b="1" dirty="0">
                <a:solidFill>
                  <a:schemeClr val="tx1"/>
                </a:solidFill>
                <a:latin typeface="Trebuchet MS" panose="020B0603020202020204" pitchFamily="34" charset="0"/>
              </a:rPr>
              <a:t>Problem Solving Skills</a:t>
            </a: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Talents</a:t>
            </a:r>
          </a:p>
          <a:p>
            <a:pPr rtl="0" fontAlgn="base">
              <a:spcBef>
                <a:spcPts val="0"/>
              </a:spcBef>
              <a:spcAft>
                <a:spcPts val="0"/>
              </a:spcAft>
              <a:buFont typeface="Arial" panose="020B0604020202020204" pitchFamily="34" charset="0"/>
              <a:buChar char="•"/>
            </a:pPr>
            <a:r>
              <a:rPr lang="en-US" sz="6400" b="1" dirty="0">
                <a:solidFill>
                  <a:schemeClr val="tx1"/>
                </a:solidFill>
                <a:latin typeface="Trebuchet MS" panose="020B0603020202020204" pitchFamily="34" charset="0"/>
              </a:rPr>
              <a:t>Language</a:t>
            </a:r>
          </a:p>
          <a:p>
            <a:pPr rtl="0" fontAlgn="base">
              <a:spcBef>
                <a:spcPts val="0"/>
              </a:spcBef>
              <a:spcAft>
                <a:spcPts val="0"/>
              </a:spcAft>
              <a:buFont typeface="Arial" panose="020B0604020202020204" pitchFamily="34" charset="0"/>
              <a:buChar char="•"/>
            </a:pPr>
            <a:r>
              <a:rPr lang="en-US" sz="6400" b="1" dirty="0">
                <a:solidFill>
                  <a:schemeClr val="tx1"/>
                </a:solidFill>
                <a:latin typeface="Trebuchet MS" panose="020B0603020202020204" pitchFamily="34" charset="0"/>
              </a:rPr>
              <a:t>Housing</a:t>
            </a:r>
          </a:p>
          <a:p>
            <a:pPr rtl="0" fontAlgn="base">
              <a:spcBef>
                <a:spcPts val="0"/>
              </a:spcBef>
              <a:spcAft>
                <a:spcPts val="0"/>
              </a:spcAft>
              <a:buFont typeface="Arial" panose="020B0604020202020204" pitchFamily="34" charset="0"/>
              <a:buChar char="•"/>
            </a:pPr>
            <a:r>
              <a:rPr lang="en-US" sz="6400" b="1" i="0" u="none" strike="noStrike" dirty="0">
                <a:solidFill>
                  <a:schemeClr val="tx1"/>
                </a:solidFill>
                <a:effectLst/>
                <a:latin typeface="Trebuchet MS" panose="020B0603020202020204" pitchFamily="34" charset="0"/>
              </a:rPr>
              <a:t>Body Size</a:t>
            </a:r>
            <a:endParaRPr lang="en-US" sz="6400" b="1" i="0" u="none" strike="noStrike" dirty="0">
              <a:solidFill>
                <a:schemeClr val="tx1"/>
              </a:solidFill>
              <a:effectLst/>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BDBCF20A-EBFA-4D73-B372-B4C2F0306C86}"/>
              </a:ext>
            </a:extLst>
          </p:cNvPr>
          <p:cNvSpPr>
            <a:spLocks noGrp="1"/>
          </p:cNvSpPr>
          <p:nvPr>
            <p:ph sz="half" idx="2"/>
          </p:nvPr>
        </p:nvSpPr>
        <p:spPr>
          <a:xfrm>
            <a:off x="7468547" y="2327255"/>
            <a:ext cx="4317129" cy="4425674"/>
          </a:xfrm>
        </p:spPr>
        <p:txBody>
          <a:bodyPr>
            <a:normAutofit fontScale="25000" lnSpcReduction="20000"/>
          </a:bodyPr>
          <a:lstStyle/>
          <a:p>
            <a:pPr fontAlgn="base">
              <a:spcBef>
                <a:spcPts val="1200"/>
              </a:spcBef>
              <a:buFont typeface="Arial" panose="020B0604020202020204" pitchFamily="34" charset="0"/>
              <a:buChar char="•"/>
            </a:pPr>
            <a:r>
              <a:rPr lang="en-US" sz="6400" b="1" dirty="0">
                <a:solidFill>
                  <a:srgbClr val="0070C0"/>
                </a:solidFill>
                <a:latin typeface="Arial" panose="020B0604020202020204" pitchFamily="34" charset="0"/>
              </a:rPr>
              <a:t>Which identities can be easier to name?</a:t>
            </a:r>
          </a:p>
          <a:p>
            <a:pPr marL="0" indent="0" fontAlgn="base">
              <a:spcBef>
                <a:spcPts val="1200"/>
              </a:spcBef>
              <a:buNone/>
            </a:pPr>
            <a:endParaRPr lang="en-US" sz="6400" b="1" dirty="0">
              <a:solidFill>
                <a:srgbClr val="0070C0"/>
              </a:solidFill>
              <a:latin typeface="Arial" panose="020B0604020202020204" pitchFamily="34" charset="0"/>
            </a:endParaRPr>
          </a:p>
          <a:p>
            <a:pPr fontAlgn="base">
              <a:spcBef>
                <a:spcPts val="0"/>
              </a:spcBef>
              <a:buFont typeface="Arial" panose="020B0604020202020204" pitchFamily="34" charset="0"/>
              <a:buChar char="•"/>
            </a:pPr>
            <a:r>
              <a:rPr lang="en-US" sz="6400" b="1" dirty="0">
                <a:solidFill>
                  <a:srgbClr val="0070C0"/>
                </a:solidFill>
                <a:latin typeface="Arial" panose="020B0604020202020204" pitchFamily="34" charset="0"/>
              </a:rPr>
              <a:t>Which identities have changed over time?</a:t>
            </a:r>
          </a:p>
          <a:p>
            <a:pPr marL="0" indent="0" fontAlgn="base">
              <a:spcBef>
                <a:spcPts val="0"/>
              </a:spcBef>
              <a:buNone/>
            </a:pPr>
            <a:endParaRPr lang="en-US" sz="6400" b="1" dirty="0">
              <a:solidFill>
                <a:srgbClr val="0070C0"/>
              </a:solidFill>
              <a:latin typeface="Arial" panose="020B0604020202020204" pitchFamily="34" charset="0"/>
            </a:endParaRPr>
          </a:p>
          <a:p>
            <a:pPr fontAlgn="base">
              <a:spcBef>
                <a:spcPts val="0"/>
              </a:spcBef>
              <a:buFont typeface="Arial" panose="020B0604020202020204" pitchFamily="34" charset="0"/>
              <a:buChar char="•"/>
            </a:pPr>
            <a:r>
              <a:rPr lang="en-US" sz="6400" b="1" dirty="0">
                <a:solidFill>
                  <a:srgbClr val="0070C0"/>
                </a:solidFill>
                <a:latin typeface="Arial" panose="020B0604020202020204" pitchFamily="34" charset="0"/>
              </a:rPr>
              <a:t>Which aspects are visible? Which aspects cannot be hidden?</a:t>
            </a:r>
          </a:p>
          <a:p>
            <a:pPr marL="0" indent="0" fontAlgn="base">
              <a:spcBef>
                <a:spcPts val="0"/>
              </a:spcBef>
              <a:buNone/>
            </a:pPr>
            <a:endParaRPr lang="en-US" sz="6400" b="1" dirty="0">
              <a:solidFill>
                <a:srgbClr val="0070C0"/>
              </a:solidFill>
              <a:latin typeface="Arial" panose="020B0604020202020204" pitchFamily="34" charset="0"/>
            </a:endParaRPr>
          </a:p>
          <a:p>
            <a:pPr fontAlgn="base">
              <a:spcBef>
                <a:spcPts val="0"/>
              </a:spcBef>
              <a:buFont typeface="Arial" panose="020B0604020202020204" pitchFamily="34" charset="0"/>
              <a:buChar char="•"/>
            </a:pPr>
            <a:r>
              <a:rPr lang="en-US" sz="6400" b="1" dirty="0">
                <a:solidFill>
                  <a:srgbClr val="0070C0"/>
                </a:solidFill>
                <a:latin typeface="Arial" panose="020B0604020202020204" pitchFamily="34" charset="0"/>
              </a:rPr>
              <a:t>Which aspects are invisible? Harder to see?</a:t>
            </a:r>
          </a:p>
          <a:p>
            <a:pPr marL="0" indent="0" fontAlgn="base">
              <a:spcBef>
                <a:spcPts val="0"/>
              </a:spcBef>
              <a:buNone/>
            </a:pPr>
            <a:endParaRPr lang="en-US" sz="6400" b="1" dirty="0">
              <a:solidFill>
                <a:srgbClr val="0070C0"/>
              </a:solidFill>
              <a:latin typeface="Arial" panose="020B0604020202020204" pitchFamily="34" charset="0"/>
            </a:endParaRPr>
          </a:p>
          <a:p>
            <a:pPr fontAlgn="base">
              <a:spcBef>
                <a:spcPts val="0"/>
              </a:spcBef>
              <a:spcAft>
                <a:spcPts val="1200"/>
              </a:spcAft>
              <a:buFont typeface="Arial" panose="020B0604020202020204" pitchFamily="34" charset="0"/>
              <a:buChar char="•"/>
            </a:pPr>
            <a:r>
              <a:rPr lang="en-US" sz="6400" b="1" dirty="0">
                <a:solidFill>
                  <a:srgbClr val="0070C0"/>
                </a:solidFill>
                <a:latin typeface="Arial" panose="020B0604020202020204" pitchFamily="34" charset="0"/>
              </a:rPr>
              <a:t>Which aspects have been historically, systematically oppressed?</a:t>
            </a:r>
          </a:p>
          <a:p>
            <a:pPr fontAlgn="base">
              <a:spcBef>
                <a:spcPts val="0"/>
              </a:spcBef>
              <a:spcAft>
                <a:spcPts val="1200"/>
              </a:spcAft>
              <a:buFont typeface="Arial" panose="020B0604020202020204" pitchFamily="34" charset="0"/>
              <a:buChar char="•"/>
            </a:pPr>
            <a:r>
              <a:rPr lang="en-US" sz="6400" b="1" dirty="0">
                <a:solidFill>
                  <a:srgbClr val="0070C0"/>
                </a:solidFill>
                <a:latin typeface="Arial" panose="020B0604020202020204" pitchFamily="34" charset="0"/>
              </a:rPr>
              <a:t>Have you noticed times when you’ve been treated differently because of aspects of your identity</a:t>
            </a:r>
            <a:r>
              <a:rPr lang="en-US" sz="4500" b="1" dirty="0">
                <a:solidFill>
                  <a:srgbClr val="0070C0"/>
                </a:solidFill>
                <a:latin typeface="Arial" panose="020B0604020202020204" pitchFamily="34" charset="0"/>
              </a:rPr>
              <a:t>?</a:t>
            </a:r>
          </a:p>
          <a:p>
            <a:endParaRPr lang="en-US" dirty="0"/>
          </a:p>
        </p:txBody>
      </p:sp>
      <p:pic>
        <p:nvPicPr>
          <p:cNvPr id="5" name="Picture 4">
            <a:extLst>
              <a:ext uri="{FF2B5EF4-FFF2-40B4-BE49-F238E27FC236}">
                <a16:creationId xmlns:a16="http://schemas.microsoft.com/office/drawing/2014/main" id="{CBF38086-1DC5-4831-912F-5945B5995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2" y="40002"/>
            <a:ext cx="2457177" cy="2536031"/>
          </a:xfrm>
          <a:prstGeom prst="rect">
            <a:avLst/>
          </a:prstGeom>
        </p:spPr>
      </p:pic>
      <p:sp>
        <p:nvSpPr>
          <p:cNvPr id="7" name="Google Shape;963;p41">
            <a:extLst>
              <a:ext uri="{FF2B5EF4-FFF2-40B4-BE49-F238E27FC236}">
                <a16:creationId xmlns:a16="http://schemas.microsoft.com/office/drawing/2014/main" id="{777155DC-5267-4B0C-8C4E-ACF5DD42F14F}"/>
              </a:ext>
            </a:extLst>
          </p:cNvPr>
          <p:cNvSpPr/>
          <p:nvPr/>
        </p:nvSpPr>
        <p:spPr>
          <a:xfrm flipH="1">
            <a:off x="241930" y="3586843"/>
            <a:ext cx="328787" cy="31356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65;p41">
            <a:extLst>
              <a:ext uri="{FF2B5EF4-FFF2-40B4-BE49-F238E27FC236}">
                <a16:creationId xmlns:a16="http://schemas.microsoft.com/office/drawing/2014/main" id="{918FF513-6799-498F-9325-BCF68CD30220}"/>
              </a:ext>
            </a:extLst>
          </p:cNvPr>
          <p:cNvSpPr/>
          <p:nvPr/>
        </p:nvSpPr>
        <p:spPr>
          <a:xfrm>
            <a:off x="244718" y="4336025"/>
            <a:ext cx="328789" cy="31356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67;p41">
            <a:extLst>
              <a:ext uri="{FF2B5EF4-FFF2-40B4-BE49-F238E27FC236}">
                <a16:creationId xmlns:a16="http://schemas.microsoft.com/office/drawing/2014/main" id="{1361D2A7-2B42-486E-9BF2-252E694B2E01}"/>
              </a:ext>
            </a:extLst>
          </p:cNvPr>
          <p:cNvSpPr/>
          <p:nvPr/>
        </p:nvSpPr>
        <p:spPr>
          <a:xfrm flipH="1" flipV="1">
            <a:off x="241929" y="4973429"/>
            <a:ext cx="328788" cy="31356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2;p41">
            <a:extLst>
              <a:ext uri="{FF2B5EF4-FFF2-40B4-BE49-F238E27FC236}">
                <a16:creationId xmlns:a16="http://schemas.microsoft.com/office/drawing/2014/main" id="{041FAD2D-7A91-4D1C-87CE-414496E843DD}"/>
              </a:ext>
            </a:extLst>
          </p:cNvPr>
          <p:cNvSpPr txBox="1">
            <a:spLocks/>
          </p:cNvSpPr>
          <p:nvPr/>
        </p:nvSpPr>
        <p:spPr>
          <a:xfrm>
            <a:off x="698076" y="3482861"/>
            <a:ext cx="2550318" cy="767354"/>
          </a:xfrm>
          <a:prstGeom prst="rect">
            <a:avLst/>
          </a:prstGeom>
          <a:noFill/>
          <a:ln>
            <a:noFill/>
          </a:ln>
        </p:spPr>
        <p:txBody>
          <a:bodyPr spcFirstLastPara="1" vert="horz" wrap="square" lIns="91425" tIns="91425" rIns="91425" bIns="91425" rtlCol="0" anchor="t" anchorCtr="0">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spcBef>
                <a:spcPts val="0"/>
              </a:spcBef>
              <a:buFont typeface="Corbel" panose="020B0503020204020204" pitchFamily="34" charset="0"/>
              <a:buNone/>
            </a:pPr>
            <a:r>
              <a:rPr lang="en-US" dirty="0">
                <a:solidFill>
                  <a:schemeClr val="accent1"/>
                </a:solidFill>
                <a:latin typeface="DM Sans"/>
                <a:ea typeface="DM Sans"/>
                <a:cs typeface="DM Sans"/>
                <a:sym typeface="DM Sans"/>
              </a:rPr>
              <a:t>Diversity to Inclusion </a:t>
            </a:r>
          </a:p>
        </p:txBody>
      </p:sp>
      <p:sp>
        <p:nvSpPr>
          <p:cNvPr id="11" name="Google Shape;964;p41">
            <a:extLst>
              <a:ext uri="{FF2B5EF4-FFF2-40B4-BE49-F238E27FC236}">
                <a16:creationId xmlns:a16="http://schemas.microsoft.com/office/drawing/2014/main" id="{FC832500-1AD7-4B3E-A1F4-4BF7366CB439}"/>
              </a:ext>
            </a:extLst>
          </p:cNvPr>
          <p:cNvSpPr txBox="1"/>
          <p:nvPr/>
        </p:nvSpPr>
        <p:spPr>
          <a:xfrm>
            <a:off x="671038" y="4206425"/>
            <a:ext cx="3093225" cy="6670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DM Sans"/>
                <a:ea typeface="DM Sans"/>
                <a:cs typeface="DM Sans"/>
                <a:sym typeface="DM Sans"/>
              </a:rPr>
              <a:t>Inclusion to Connectedness</a:t>
            </a:r>
            <a:endParaRPr sz="2000" dirty="0">
              <a:solidFill>
                <a:schemeClr val="accent1"/>
              </a:solidFill>
              <a:latin typeface="DM Sans"/>
              <a:ea typeface="DM Sans"/>
              <a:cs typeface="DM Sans"/>
              <a:sym typeface="DM Sans"/>
            </a:endParaRPr>
          </a:p>
        </p:txBody>
      </p:sp>
      <p:sp>
        <p:nvSpPr>
          <p:cNvPr id="12" name="Google Shape;966;p41">
            <a:extLst>
              <a:ext uri="{FF2B5EF4-FFF2-40B4-BE49-F238E27FC236}">
                <a16:creationId xmlns:a16="http://schemas.microsoft.com/office/drawing/2014/main" id="{09560DA4-3322-4C0A-A576-75EEBBBD6309}"/>
              </a:ext>
            </a:extLst>
          </p:cNvPr>
          <p:cNvSpPr txBox="1"/>
          <p:nvPr/>
        </p:nvSpPr>
        <p:spPr>
          <a:xfrm>
            <a:off x="622561" y="4850094"/>
            <a:ext cx="3137233" cy="6089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DM Sans"/>
                <a:ea typeface="DM Sans"/>
                <a:cs typeface="DM Sans"/>
                <a:sym typeface="DM Sans"/>
              </a:rPr>
              <a:t>Connectednes to Equity</a:t>
            </a:r>
            <a:endParaRPr sz="2000" dirty="0">
              <a:solidFill>
                <a:schemeClr val="accent1"/>
              </a:solidFill>
              <a:latin typeface="DM Sans"/>
              <a:ea typeface="DM Sans"/>
              <a:cs typeface="DM Sans"/>
              <a:sym typeface="DM Sans"/>
            </a:endParaRPr>
          </a:p>
        </p:txBody>
      </p:sp>
      <p:sp>
        <p:nvSpPr>
          <p:cNvPr id="13" name="TextBox 12">
            <a:extLst>
              <a:ext uri="{FF2B5EF4-FFF2-40B4-BE49-F238E27FC236}">
                <a16:creationId xmlns:a16="http://schemas.microsoft.com/office/drawing/2014/main" id="{1B11BDC1-38A3-45F3-BACB-6A401D6795D1}"/>
              </a:ext>
            </a:extLst>
          </p:cNvPr>
          <p:cNvSpPr txBox="1"/>
          <p:nvPr/>
        </p:nvSpPr>
        <p:spPr>
          <a:xfrm>
            <a:off x="3473979" y="1398911"/>
            <a:ext cx="6540525" cy="523220"/>
          </a:xfrm>
          <a:prstGeom prst="rect">
            <a:avLst/>
          </a:prstGeom>
          <a:noFill/>
        </p:spPr>
        <p:txBody>
          <a:bodyPr wrap="square">
            <a:spAutoFit/>
          </a:bodyPr>
          <a:lstStyle/>
          <a:p>
            <a:r>
              <a:rPr lang="en-US" sz="2800" i="1" dirty="0"/>
              <a:t>Start with Self</a:t>
            </a:r>
          </a:p>
        </p:txBody>
      </p:sp>
      <p:sp>
        <p:nvSpPr>
          <p:cNvPr id="14" name="TextBox 13">
            <a:extLst>
              <a:ext uri="{FF2B5EF4-FFF2-40B4-BE49-F238E27FC236}">
                <a16:creationId xmlns:a16="http://schemas.microsoft.com/office/drawing/2014/main" id="{BA3BA62E-E7C0-4BA5-9888-F20C7DB2AE4A}"/>
              </a:ext>
            </a:extLst>
          </p:cNvPr>
          <p:cNvSpPr txBox="1"/>
          <p:nvPr/>
        </p:nvSpPr>
        <p:spPr>
          <a:xfrm>
            <a:off x="336746" y="5924398"/>
            <a:ext cx="3137233" cy="923330"/>
          </a:xfrm>
          <a:prstGeom prst="rect">
            <a:avLst/>
          </a:prstGeom>
          <a:noFill/>
        </p:spPr>
        <p:txBody>
          <a:bodyPr wrap="square" rtlCol="0">
            <a:spAutoFit/>
          </a:bodyPr>
          <a:lstStyle/>
          <a:p>
            <a:r>
              <a:rPr lang="en-US" dirty="0"/>
              <a:t>***Further training on the Identities available upon request.</a:t>
            </a:r>
          </a:p>
        </p:txBody>
      </p:sp>
    </p:spTree>
    <p:extLst>
      <p:ext uri="{BB962C8B-B14F-4D97-AF65-F5344CB8AC3E}">
        <p14:creationId xmlns:p14="http://schemas.microsoft.com/office/powerpoint/2010/main" val="365826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CCE8-25EF-41BA-A584-9F230ED9FB1A}"/>
              </a:ext>
            </a:extLst>
          </p:cNvPr>
          <p:cNvSpPr>
            <a:spLocks noGrp="1"/>
          </p:cNvSpPr>
          <p:nvPr>
            <p:ph type="title"/>
          </p:nvPr>
        </p:nvSpPr>
        <p:spPr/>
        <p:txBody>
          <a:bodyPr/>
          <a:lstStyle/>
          <a:p>
            <a:r>
              <a:rPr lang="en-US" dirty="0"/>
              <a:t>The Cultural Iceberg</a:t>
            </a:r>
            <a:br>
              <a:rPr lang="en-US" dirty="0"/>
            </a:br>
            <a:endParaRPr lang="en-US" dirty="0"/>
          </a:p>
        </p:txBody>
      </p:sp>
      <p:sp>
        <p:nvSpPr>
          <p:cNvPr id="4" name="Text Placeholder 3">
            <a:extLst>
              <a:ext uri="{FF2B5EF4-FFF2-40B4-BE49-F238E27FC236}">
                <a16:creationId xmlns:a16="http://schemas.microsoft.com/office/drawing/2014/main" id="{2977C73C-E713-4623-B904-F1FCBF4CE2F4}"/>
              </a:ext>
            </a:extLst>
          </p:cNvPr>
          <p:cNvSpPr>
            <a:spLocks noGrp="1"/>
          </p:cNvSpPr>
          <p:nvPr>
            <p:ph type="body" sz="half" idx="2"/>
          </p:nvPr>
        </p:nvSpPr>
        <p:spPr/>
        <p:txBody>
          <a:bodyPr>
            <a:normAutofit/>
          </a:bodyPr>
          <a:lstStyle/>
          <a:p>
            <a:r>
              <a:rPr lang="en-US" sz="1800" dirty="0"/>
              <a:t>Maximum feasible participation </a:t>
            </a:r>
          </a:p>
        </p:txBody>
      </p:sp>
      <p:pic>
        <p:nvPicPr>
          <p:cNvPr id="5" name="Picture 4" descr="A close up of a map&#10;&#10;Description automatically generated">
            <a:extLst>
              <a:ext uri="{FF2B5EF4-FFF2-40B4-BE49-F238E27FC236}">
                <a16:creationId xmlns:a16="http://schemas.microsoft.com/office/drawing/2014/main" id="{0EEE3431-F801-41BE-98E1-DAEA9B2C6AD8}"/>
              </a:ext>
            </a:extLst>
          </p:cNvPr>
          <p:cNvPicPr>
            <a:picLocks noChangeAspect="1"/>
          </p:cNvPicPr>
          <p:nvPr/>
        </p:nvPicPr>
        <p:blipFill>
          <a:blip r:embed="rId2"/>
          <a:stretch>
            <a:fillRect/>
          </a:stretch>
        </p:blipFill>
        <p:spPr>
          <a:xfrm>
            <a:off x="356558" y="0"/>
            <a:ext cx="7263442" cy="6877835"/>
          </a:xfrm>
          <a:prstGeom prst="rect">
            <a:avLst/>
          </a:prstGeom>
        </p:spPr>
      </p:pic>
      <p:sp>
        <p:nvSpPr>
          <p:cNvPr id="7" name="TextBox 6">
            <a:extLst>
              <a:ext uri="{FF2B5EF4-FFF2-40B4-BE49-F238E27FC236}">
                <a16:creationId xmlns:a16="http://schemas.microsoft.com/office/drawing/2014/main" id="{278B7662-7D30-421B-A5FB-D393E5D7BB73}"/>
              </a:ext>
            </a:extLst>
          </p:cNvPr>
          <p:cNvSpPr txBox="1"/>
          <p:nvPr/>
        </p:nvSpPr>
        <p:spPr>
          <a:xfrm>
            <a:off x="8207829" y="4224520"/>
            <a:ext cx="3715657" cy="2308324"/>
          </a:xfrm>
          <a:prstGeom prst="rect">
            <a:avLst/>
          </a:prstGeom>
          <a:noFill/>
        </p:spPr>
        <p:txBody>
          <a:bodyPr wrap="square">
            <a:spAutoFit/>
          </a:bodyPr>
          <a:lstStyle/>
          <a:p>
            <a:pPr algn="l">
              <a:buFont typeface="Arial" panose="020B0604020202020204" pitchFamily="34" charset="0"/>
              <a:buChar char="•"/>
            </a:pPr>
            <a:r>
              <a:rPr lang="en-US" sz="1800"/>
              <a:t>Create Prompts.</a:t>
            </a:r>
            <a:endParaRPr lang="en-US" sz="1800" dirty="0"/>
          </a:p>
          <a:p>
            <a:pPr algn="l">
              <a:buFont typeface="Arial" panose="020B0604020202020204" pitchFamily="34" charset="0"/>
              <a:buChar char="•"/>
            </a:pPr>
            <a:r>
              <a:rPr lang="en-US" dirty="0"/>
              <a:t>Learn</a:t>
            </a:r>
            <a:r>
              <a:rPr lang="en-US" sz="1800" dirty="0"/>
              <a:t> about team members.</a:t>
            </a:r>
          </a:p>
          <a:p>
            <a:pPr algn="l">
              <a:buFont typeface="Arial" panose="020B0604020202020204" pitchFamily="34" charset="0"/>
              <a:buChar char="•"/>
            </a:pPr>
            <a:r>
              <a:rPr lang="en-US" sz="1800" dirty="0"/>
              <a:t>Learn about where our blinders are.</a:t>
            </a:r>
          </a:p>
          <a:p>
            <a:pPr algn="l">
              <a:buFont typeface="Arial" panose="020B0604020202020204" pitchFamily="34" charset="0"/>
              <a:buChar char="•"/>
            </a:pPr>
            <a:r>
              <a:rPr lang="en-US" sz="1800" dirty="0"/>
              <a:t>Reflect on Culture and its impact.</a:t>
            </a:r>
          </a:p>
          <a:p>
            <a:pPr algn="l">
              <a:buFont typeface="Arial" panose="020B0604020202020204" pitchFamily="34" charset="0"/>
              <a:buChar char="•"/>
            </a:pPr>
            <a:r>
              <a:rPr lang="en-US" sz="1800" dirty="0"/>
              <a:t>Connect to Mission &amp; Work.</a:t>
            </a:r>
          </a:p>
          <a:p>
            <a:pPr algn="l">
              <a:buFont typeface="Arial" panose="020B0604020202020204" pitchFamily="34" charset="0"/>
              <a:buChar char="•"/>
            </a:pPr>
            <a:endParaRPr lang="en-US" dirty="0"/>
          </a:p>
          <a:p>
            <a:pPr algn="l">
              <a:buFont typeface="Arial" panose="020B0604020202020204" pitchFamily="34" charset="0"/>
              <a:buChar char="•"/>
            </a:pPr>
            <a:endParaRPr lang="en-US" sz="1800" dirty="0"/>
          </a:p>
          <a:p>
            <a:pPr algn="l">
              <a:buFont typeface="Arial" panose="020B0604020202020204" pitchFamily="34" charset="0"/>
              <a:buChar char="•"/>
            </a:pPr>
            <a:r>
              <a:rPr lang="en-US" dirty="0"/>
              <a:t>Race as a social construct.</a:t>
            </a:r>
            <a:endParaRPr lang="en-US" sz="1800" dirty="0"/>
          </a:p>
        </p:txBody>
      </p:sp>
    </p:spTree>
    <p:extLst>
      <p:ext uri="{BB962C8B-B14F-4D97-AF65-F5344CB8AC3E}">
        <p14:creationId xmlns:p14="http://schemas.microsoft.com/office/powerpoint/2010/main" val="276538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1" name="Straight Connector 27">
            <a:extLst>
              <a:ext uri="{FF2B5EF4-FFF2-40B4-BE49-F238E27FC236}">
                <a16:creationId xmlns:a16="http://schemas.microsoft.com/office/drawing/2014/main" id="{124BA293-7ECF-46F4-A96F-57591DD69E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Freeform 5">
            <a:extLst>
              <a:ext uri="{FF2B5EF4-FFF2-40B4-BE49-F238E27FC236}">
                <a16:creationId xmlns:a16="http://schemas.microsoft.com/office/drawing/2014/main" id="{EE59A429-E932-4F3F-98CE-F29BF655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43" name="Rectangle 3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2">
              <a:alpha val="30000"/>
            </a:schemeClr>
          </a:solidFill>
          <a:ln>
            <a:noFill/>
          </a:ln>
        </p:spPr>
      </p:sp>
      <p:sp useBgFill="1">
        <p:nvSpPr>
          <p:cNvPr id="45" name="Freeform: Shape 35">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6" name="Rectangle: Rounded Corners 37">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1FFEA-693D-4F63-B944-DC8293F6EE25}"/>
              </a:ext>
            </a:extLst>
          </p:cNvPr>
          <p:cNvSpPr>
            <a:spLocks noGrp="1"/>
          </p:cNvSpPr>
          <p:nvPr>
            <p:ph type="title"/>
          </p:nvPr>
        </p:nvSpPr>
        <p:spPr>
          <a:xfrm>
            <a:off x="1217404" y="1159657"/>
            <a:ext cx="9676673" cy="969404"/>
          </a:xfrm>
        </p:spPr>
        <p:txBody>
          <a:bodyPr vert="horz" lIns="91440" tIns="45720" rIns="91440" bIns="45720" rtlCol="0" anchor="ctr">
            <a:normAutofit/>
          </a:bodyPr>
          <a:lstStyle/>
          <a:p>
            <a:pPr algn="ctr">
              <a:lnSpc>
                <a:spcPct val="99000"/>
              </a:lnSpc>
            </a:pPr>
            <a:r>
              <a:rPr lang="en-US" sz="3600" dirty="0"/>
              <a:t>Tentative, Flexible Agenda</a:t>
            </a:r>
          </a:p>
        </p:txBody>
      </p:sp>
      <p:cxnSp>
        <p:nvCxnSpPr>
          <p:cNvPr id="40" name="Straight Connector 39">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518AD2D-7F07-46C3-99F4-EB11F9C36BE2}"/>
              </a:ext>
            </a:extLst>
          </p:cNvPr>
          <p:cNvSpPr>
            <a:spLocks noGrp="1"/>
          </p:cNvSpPr>
          <p:nvPr>
            <p:ph type="body" sz="half" idx="2"/>
          </p:nvPr>
        </p:nvSpPr>
        <p:spPr>
          <a:xfrm>
            <a:off x="1217404" y="2561533"/>
            <a:ext cx="9676673" cy="3136810"/>
          </a:xfrm>
        </p:spPr>
        <p:txBody>
          <a:bodyPr vert="horz" lIns="91440" tIns="45720" rIns="91440" bIns="45720" rtlCol="0" anchor="ctr">
            <a:normAutofit/>
          </a:bodyPr>
          <a:lstStyle/>
          <a:p>
            <a:pPr marL="342900" indent="-320040">
              <a:spcBef>
                <a:spcPts val="930"/>
              </a:spcBef>
              <a:buFont typeface="Corbel" panose="020B0503020204020204" pitchFamily="34" charset="0"/>
              <a:buChar char="–"/>
            </a:pPr>
            <a:r>
              <a:rPr lang="en-US" sz="2400" dirty="0"/>
              <a:t>Historical Impacts</a:t>
            </a:r>
          </a:p>
          <a:p>
            <a:pPr marL="342900" indent="-320040">
              <a:spcBef>
                <a:spcPts val="930"/>
              </a:spcBef>
              <a:buFont typeface="Corbel" panose="020B0503020204020204" pitchFamily="34" charset="0"/>
              <a:buChar char="–"/>
            </a:pPr>
            <a:r>
              <a:rPr lang="en-US" sz="2400" dirty="0"/>
              <a:t>Modern Implications</a:t>
            </a:r>
          </a:p>
          <a:p>
            <a:pPr marL="342900" indent="-320040">
              <a:spcBef>
                <a:spcPts val="930"/>
              </a:spcBef>
              <a:buFont typeface="Corbel" panose="020B0503020204020204" pitchFamily="34" charset="0"/>
              <a:buChar char="–"/>
            </a:pPr>
            <a:r>
              <a:rPr lang="en-US" sz="2400" dirty="0"/>
              <a:t>Strategies/Tools -IDI, Cultural Iceberg, Perspective Taking, AAA, Raven</a:t>
            </a:r>
          </a:p>
          <a:p>
            <a:pPr marL="342900" indent="-320040">
              <a:spcBef>
                <a:spcPts val="930"/>
              </a:spcBef>
              <a:buFont typeface="Corbel" panose="020B0503020204020204" pitchFamily="34" charset="0"/>
              <a:buChar char="–"/>
            </a:pPr>
            <a:r>
              <a:rPr lang="en-US" sz="2400" dirty="0"/>
              <a:t>Scenarios/ Lived Experiences </a:t>
            </a:r>
          </a:p>
          <a:p>
            <a:pPr marL="342900" indent="-320040">
              <a:spcBef>
                <a:spcPts val="930"/>
              </a:spcBef>
              <a:buFont typeface="Corbel" panose="020B0503020204020204" pitchFamily="34" charset="0"/>
              <a:buChar char="–"/>
            </a:pPr>
            <a:r>
              <a:rPr lang="en-US" sz="2400" dirty="0"/>
              <a:t>Insights/ Goals/Joys</a:t>
            </a:r>
          </a:p>
        </p:txBody>
      </p:sp>
    </p:spTree>
    <p:extLst>
      <p:ext uri="{BB962C8B-B14F-4D97-AF65-F5344CB8AC3E}">
        <p14:creationId xmlns:p14="http://schemas.microsoft.com/office/powerpoint/2010/main" val="24270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BEAA-8CEA-4951-925B-36D630E49305}"/>
              </a:ext>
            </a:extLst>
          </p:cNvPr>
          <p:cNvSpPr>
            <a:spLocks noGrp="1"/>
          </p:cNvSpPr>
          <p:nvPr>
            <p:ph type="title"/>
          </p:nvPr>
        </p:nvSpPr>
        <p:spPr>
          <a:xfrm>
            <a:off x="494117" y="226157"/>
            <a:ext cx="11739533" cy="1563624"/>
          </a:xfrm>
        </p:spPr>
        <p:txBody>
          <a:bodyPr>
            <a:normAutofit fontScale="90000"/>
          </a:bodyPr>
          <a:lstStyle/>
          <a:p>
            <a:r>
              <a:rPr lang="en-US" dirty="0"/>
              <a:t>Using the iceberg to have intercultural conversations to inform policies and organizational culture</a:t>
            </a:r>
          </a:p>
        </p:txBody>
      </p:sp>
      <p:sp>
        <p:nvSpPr>
          <p:cNvPr id="3" name="Text Placeholder 2">
            <a:extLst>
              <a:ext uri="{FF2B5EF4-FFF2-40B4-BE49-F238E27FC236}">
                <a16:creationId xmlns:a16="http://schemas.microsoft.com/office/drawing/2014/main" id="{43176F43-2903-4EDB-8ED6-AA3319465797}"/>
              </a:ext>
            </a:extLst>
          </p:cNvPr>
          <p:cNvSpPr>
            <a:spLocks noGrp="1"/>
          </p:cNvSpPr>
          <p:nvPr>
            <p:ph type="body" idx="1"/>
          </p:nvPr>
        </p:nvSpPr>
        <p:spPr>
          <a:xfrm>
            <a:off x="2862470" y="2256217"/>
            <a:ext cx="3889198" cy="400382"/>
          </a:xfrm>
        </p:spPr>
        <p:txBody>
          <a:bodyPr>
            <a:normAutofit fontScale="92500" lnSpcReduction="10000"/>
          </a:bodyPr>
          <a:lstStyle/>
          <a:p>
            <a:r>
              <a:rPr lang="en-US" dirty="0"/>
              <a:t>Cultural Characteristic:</a:t>
            </a:r>
          </a:p>
        </p:txBody>
      </p:sp>
      <p:sp>
        <p:nvSpPr>
          <p:cNvPr id="4" name="Content Placeholder 3">
            <a:extLst>
              <a:ext uri="{FF2B5EF4-FFF2-40B4-BE49-F238E27FC236}">
                <a16:creationId xmlns:a16="http://schemas.microsoft.com/office/drawing/2014/main" id="{F69EE46A-44BF-408F-BA33-4F49FE186EDE}"/>
              </a:ext>
            </a:extLst>
          </p:cNvPr>
          <p:cNvSpPr>
            <a:spLocks noGrp="1"/>
          </p:cNvSpPr>
          <p:nvPr>
            <p:ph sz="half" idx="2"/>
          </p:nvPr>
        </p:nvSpPr>
        <p:spPr>
          <a:xfrm>
            <a:off x="2589853" y="2656599"/>
            <a:ext cx="4419174" cy="3284161"/>
          </a:xfrm>
        </p:spPr>
        <p:txBody>
          <a:bodyPr>
            <a:noAutofit/>
          </a:bodyPr>
          <a:lstStyle/>
          <a:p>
            <a:pPr rtl="0" fontAlgn="base">
              <a:spcBef>
                <a:spcPts val="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Relation to authority:</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Body Language: </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Work ethic/Incentives: </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Approach to medicine and Health:</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Attitudes toward school: </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Personal space: </a:t>
            </a:r>
            <a:endParaRPr lang="en-US" sz="160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Communication Styles: </a:t>
            </a:r>
            <a:endParaRPr lang="en-US" sz="1600" dirty="0">
              <a:solidFill>
                <a:srgbClr val="90C226"/>
              </a:solidFill>
              <a:latin typeface="Noto Sans Symbols"/>
            </a:endParaRPr>
          </a:p>
          <a:p>
            <a:pPr rtl="0" fontAlgn="base">
              <a:spcBef>
                <a:spcPts val="1000"/>
              </a:spcBef>
              <a:spcAft>
                <a:spcPts val="0"/>
              </a:spcAft>
              <a:buFont typeface="Arial" panose="020B0604020202020204" pitchFamily="34" charset="0"/>
              <a:buChar char="•"/>
            </a:pPr>
            <a:r>
              <a:rPr lang="en-US" sz="1600" i="0" u="none" strike="noStrike" dirty="0">
                <a:solidFill>
                  <a:srgbClr val="3F3F3F"/>
                </a:solidFill>
                <a:effectLst/>
                <a:latin typeface="Trebuchet MS" panose="020B0603020202020204" pitchFamily="34" charset="0"/>
              </a:rPr>
              <a:t>Foods</a:t>
            </a:r>
            <a:r>
              <a:rPr lang="en-US" sz="1600" b="1" i="0" u="none" strike="noStrike" dirty="0">
                <a:solidFill>
                  <a:srgbClr val="3F3F3F"/>
                </a:solidFill>
                <a:effectLst/>
                <a:latin typeface="Trebuchet MS" panose="020B0603020202020204" pitchFamily="34" charset="0"/>
              </a:rPr>
              <a:t>: </a:t>
            </a:r>
            <a:endParaRPr lang="en-US" sz="1600" b="1" dirty="0"/>
          </a:p>
        </p:txBody>
      </p:sp>
      <p:sp>
        <p:nvSpPr>
          <p:cNvPr id="5" name="Text Placeholder 4">
            <a:extLst>
              <a:ext uri="{FF2B5EF4-FFF2-40B4-BE49-F238E27FC236}">
                <a16:creationId xmlns:a16="http://schemas.microsoft.com/office/drawing/2014/main" id="{D3610D20-2F6A-4372-AD7A-E2F35CEF6D5F}"/>
              </a:ext>
            </a:extLst>
          </p:cNvPr>
          <p:cNvSpPr>
            <a:spLocks noGrp="1"/>
          </p:cNvSpPr>
          <p:nvPr>
            <p:ph type="body" sz="quarter" idx="3"/>
          </p:nvPr>
        </p:nvSpPr>
        <p:spPr>
          <a:xfrm>
            <a:off x="7475597" y="2256217"/>
            <a:ext cx="3934525" cy="400382"/>
          </a:xfrm>
        </p:spPr>
        <p:txBody>
          <a:bodyPr>
            <a:normAutofit fontScale="92500" lnSpcReduction="10000"/>
          </a:bodyPr>
          <a:lstStyle/>
          <a:p>
            <a:r>
              <a:rPr lang="en-US" dirty="0"/>
              <a:t>Applications/Policies:</a:t>
            </a:r>
          </a:p>
        </p:txBody>
      </p:sp>
      <p:sp>
        <p:nvSpPr>
          <p:cNvPr id="6" name="Content Placeholder 5">
            <a:extLst>
              <a:ext uri="{FF2B5EF4-FFF2-40B4-BE49-F238E27FC236}">
                <a16:creationId xmlns:a16="http://schemas.microsoft.com/office/drawing/2014/main" id="{BA37C655-952A-4BE1-91EF-4AF59E775492}"/>
              </a:ext>
            </a:extLst>
          </p:cNvPr>
          <p:cNvSpPr>
            <a:spLocks noGrp="1"/>
          </p:cNvSpPr>
          <p:nvPr>
            <p:ph sz="quarter" idx="4"/>
          </p:nvPr>
        </p:nvSpPr>
        <p:spPr>
          <a:xfrm>
            <a:off x="7343598" y="2656599"/>
            <a:ext cx="4243478" cy="4028176"/>
          </a:xfrm>
        </p:spPr>
        <p:txBody>
          <a:bodyPr>
            <a:normAutofit fontScale="62500" lnSpcReduction="20000"/>
          </a:bodyPr>
          <a:lstStyle/>
          <a:p>
            <a:pPr rtl="0" fontAlgn="base">
              <a:spcBef>
                <a:spcPts val="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Youth Serving agency, Adults, Housing, Those with a felony</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Close talker, eye contact, video conferencing </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Learn to be aware of and challenge our own biases</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Work hard, play hard. Natural job duties. Stay at home parent, volunteerism, performance reviews </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Agency policies on vaccinations, sick leave policies </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Youth serving agency, employment credentialing, employment duties/skills/qualifications. </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Office sharing, cubicles, nursing room, break room</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Verbal, nonverbal, written, video, paper examples with photos, on boarding. </a:t>
            </a:r>
            <a:endParaRPr lang="en-US" sz="19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900" b="0" i="0" u="none" strike="noStrike" dirty="0">
                <a:solidFill>
                  <a:srgbClr val="3F3F3F"/>
                </a:solidFill>
                <a:effectLst/>
                <a:latin typeface="Trebuchet MS" panose="020B0603020202020204" pitchFamily="34" charset="0"/>
              </a:rPr>
              <a:t>Potlucks, religious preferences, ceremonious food, vendors for conferences/events.</a:t>
            </a:r>
            <a:endParaRPr lang="en-US" sz="1900" b="0" i="0" u="none" strike="noStrike" dirty="0">
              <a:solidFill>
                <a:srgbClr val="90C226"/>
              </a:solidFill>
              <a:effectLst/>
              <a:latin typeface="Noto Sans Symbols"/>
            </a:endParaRPr>
          </a:p>
          <a:p>
            <a:endParaRPr lang="en-US" dirty="0"/>
          </a:p>
        </p:txBody>
      </p:sp>
    </p:spTree>
    <p:extLst>
      <p:ext uri="{BB962C8B-B14F-4D97-AF65-F5344CB8AC3E}">
        <p14:creationId xmlns:p14="http://schemas.microsoft.com/office/powerpoint/2010/main" val="240481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BEAA-8CEA-4951-925B-36D630E49305}"/>
              </a:ext>
            </a:extLst>
          </p:cNvPr>
          <p:cNvSpPr>
            <a:spLocks noGrp="1"/>
          </p:cNvSpPr>
          <p:nvPr>
            <p:ph type="title"/>
          </p:nvPr>
        </p:nvSpPr>
        <p:spPr>
          <a:xfrm>
            <a:off x="153456" y="140965"/>
            <a:ext cx="11847334" cy="1563624"/>
          </a:xfrm>
        </p:spPr>
        <p:txBody>
          <a:bodyPr>
            <a:normAutofit fontScale="90000"/>
          </a:bodyPr>
          <a:lstStyle/>
          <a:p>
            <a:r>
              <a:rPr lang="en-US" dirty="0"/>
              <a:t>Using the iceberg to have intercultural conversations to inform policies, approach, and organizational culture</a:t>
            </a:r>
          </a:p>
        </p:txBody>
      </p:sp>
      <p:sp>
        <p:nvSpPr>
          <p:cNvPr id="3" name="Text Placeholder 2">
            <a:extLst>
              <a:ext uri="{FF2B5EF4-FFF2-40B4-BE49-F238E27FC236}">
                <a16:creationId xmlns:a16="http://schemas.microsoft.com/office/drawing/2014/main" id="{43176F43-2903-4EDB-8ED6-AA3319465797}"/>
              </a:ext>
            </a:extLst>
          </p:cNvPr>
          <p:cNvSpPr>
            <a:spLocks noGrp="1"/>
          </p:cNvSpPr>
          <p:nvPr>
            <p:ph type="body" idx="1"/>
          </p:nvPr>
        </p:nvSpPr>
        <p:spPr>
          <a:xfrm>
            <a:off x="2889867" y="2518882"/>
            <a:ext cx="3618844" cy="531011"/>
          </a:xfrm>
        </p:spPr>
        <p:txBody>
          <a:bodyPr>
            <a:normAutofit fontScale="92500" lnSpcReduction="10000"/>
          </a:bodyPr>
          <a:lstStyle/>
          <a:p>
            <a:r>
              <a:rPr lang="en-US" dirty="0"/>
              <a:t>Cultural Characteristic:</a:t>
            </a:r>
          </a:p>
          <a:p>
            <a:endParaRPr lang="en-US" dirty="0"/>
          </a:p>
        </p:txBody>
      </p:sp>
      <p:sp>
        <p:nvSpPr>
          <p:cNvPr id="4" name="Content Placeholder 3">
            <a:extLst>
              <a:ext uri="{FF2B5EF4-FFF2-40B4-BE49-F238E27FC236}">
                <a16:creationId xmlns:a16="http://schemas.microsoft.com/office/drawing/2014/main" id="{F69EE46A-44BF-408F-BA33-4F49FE186EDE}"/>
              </a:ext>
            </a:extLst>
          </p:cNvPr>
          <p:cNvSpPr>
            <a:spLocks noGrp="1"/>
          </p:cNvSpPr>
          <p:nvPr>
            <p:ph sz="half" idx="2"/>
          </p:nvPr>
        </p:nvSpPr>
        <p:spPr>
          <a:xfrm>
            <a:off x="2669477" y="2656599"/>
            <a:ext cx="4032338" cy="3176735"/>
          </a:xfrm>
        </p:spPr>
        <p:txBody>
          <a:bodyPr>
            <a:noAutofit/>
          </a:bodyPr>
          <a:lstStyle/>
          <a:p>
            <a:pPr rtl="0" fontAlgn="base">
              <a:spcBef>
                <a:spcPts val="0"/>
              </a:spcBef>
              <a:spcAft>
                <a:spcPts val="0"/>
              </a:spcAft>
              <a:buFont typeface="Arial" panose="020B0604020202020204" pitchFamily="34" charset="0"/>
              <a:buChar char="•"/>
            </a:pPr>
            <a:r>
              <a:rPr lang="en-US" sz="1400" b="0" i="0" u="none" strike="noStrike" dirty="0">
                <a:solidFill>
                  <a:srgbClr val="3F3F3F"/>
                </a:solidFill>
                <a:effectLst/>
                <a:latin typeface="Trebuchet MS" panose="020B0603020202020204" pitchFamily="34" charset="0"/>
              </a:rPr>
              <a:t>Language:</a:t>
            </a:r>
          </a:p>
          <a:p>
            <a:pPr marL="0" indent="0" rtl="0" fontAlgn="base">
              <a:spcBef>
                <a:spcPts val="0"/>
              </a:spcBef>
              <a:spcAft>
                <a:spcPts val="0"/>
              </a:spcAft>
              <a:buNone/>
            </a:pPr>
            <a:endParaRPr lang="en-US" sz="14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400" b="0" i="0" u="none" strike="noStrike" dirty="0">
                <a:solidFill>
                  <a:srgbClr val="3F3F3F"/>
                </a:solidFill>
                <a:effectLst/>
                <a:latin typeface="Trebuchet MS" panose="020B0603020202020204" pitchFamily="34" charset="0"/>
              </a:rPr>
              <a:t>Attitude towards the environment</a:t>
            </a:r>
          </a:p>
          <a:p>
            <a:pPr marL="0" indent="0" rtl="0" fontAlgn="base">
              <a:spcBef>
                <a:spcPts val="1000"/>
              </a:spcBef>
              <a:spcAft>
                <a:spcPts val="0"/>
              </a:spcAft>
              <a:buNone/>
            </a:pPr>
            <a:r>
              <a:rPr lang="en-US" sz="1400" b="0" i="0" u="none" strike="noStrike" dirty="0">
                <a:solidFill>
                  <a:srgbClr val="3F3F3F"/>
                </a:solidFill>
                <a:effectLst/>
                <a:latin typeface="Trebuchet MS" panose="020B0603020202020204" pitchFamily="34" charset="0"/>
              </a:rPr>
              <a:t>  </a:t>
            </a:r>
            <a:endParaRPr lang="en-US" sz="14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400" b="0" i="0" u="none" strike="noStrike" dirty="0">
                <a:solidFill>
                  <a:srgbClr val="3F3F3F"/>
                </a:solidFill>
                <a:effectLst/>
                <a:latin typeface="Trebuchet MS" panose="020B0603020202020204" pitchFamily="34" charset="0"/>
              </a:rPr>
              <a:t>Child rearing practices</a:t>
            </a:r>
          </a:p>
          <a:p>
            <a:pPr marL="0" indent="0" rtl="0" fontAlgn="base">
              <a:spcBef>
                <a:spcPts val="1000"/>
              </a:spcBef>
              <a:spcAft>
                <a:spcPts val="0"/>
              </a:spcAft>
              <a:buNone/>
            </a:pPr>
            <a:r>
              <a:rPr lang="en-US" sz="1400" b="0" i="0" u="none" strike="noStrike" dirty="0">
                <a:solidFill>
                  <a:srgbClr val="3F3F3F"/>
                </a:solidFill>
                <a:effectLst/>
                <a:latin typeface="Trebuchet MS" panose="020B0603020202020204" pitchFamily="34" charset="0"/>
              </a:rPr>
              <a:t> </a:t>
            </a:r>
            <a:endParaRPr lang="en-US" sz="14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400" b="0" i="0" u="none" strike="noStrike" dirty="0">
                <a:solidFill>
                  <a:srgbClr val="3F3F3F"/>
                </a:solidFill>
                <a:effectLst/>
                <a:latin typeface="Trebuchet MS" panose="020B0603020202020204" pitchFamily="34" charset="0"/>
              </a:rPr>
              <a:t>Gestures</a:t>
            </a:r>
          </a:p>
          <a:p>
            <a:pPr rtl="0" fontAlgn="base">
              <a:spcBef>
                <a:spcPts val="1000"/>
              </a:spcBef>
              <a:spcAft>
                <a:spcPts val="0"/>
              </a:spcAft>
              <a:buFont typeface="Arial" panose="020B0604020202020204" pitchFamily="34" charset="0"/>
              <a:buChar char="•"/>
            </a:pPr>
            <a:endParaRPr lang="en-US" sz="14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400" b="0" i="0" u="none" strike="noStrike" dirty="0">
                <a:solidFill>
                  <a:srgbClr val="3F3F3F"/>
                </a:solidFill>
                <a:effectLst/>
                <a:latin typeface="Trebuchet MS" panose="020B0603020202020204" pitchFamily="34" charset="0"/>
              </a:rPr>
              <a:t>Importance of Time</a:t>
            </a:r>
          </a:p>
          <a:p>
            <a:pPr rtl="0" fontAlgn="base">
              <a:spcBef>
                <a:spcPts val="1000"/>
              </a:spcBef>
              <a:spcAft>
                <a:spcPts val="0"/>
              </a:spcAft>
              <a:buFont typeface="Arial" panose="020B0604020202020204" pitchFamily="34" charset="0"/>
              <a:buChar char="•"/>
            </a:pPr>
            <a:endParaRPr lang="en-US" sz="1400" dirty="0">
              <a:solidFill>
                <a:srgbClr val="90C226"/>
              </a:solidFill>
              <a:latin typeface="Noto Sans Symbols"/>
            </a:endParaRPr>
          </a:p>
        </p:txBody>
      </p:sp>
      <p:sp>
        <p:nvSpPr>
          <p:cNvPr id="5" name="Text Placeholder 4">
            <a:extLst>
              <a:ext uri="{FF2B5EF4-FFF2-40B4-BE49-F238E27FC236}">
                <a16:creationId xmlns:a16="http://schemas.microsoft.com/office/drawing/2014/main" id="{D3610D20-2F6A-4372-AD7A-E2F35CEF6D5F}"/>
              </a:ext>
            </a:extLst>
          </p:cNvPr>
          <p:cNvSpPr>
            <a:spLocks noGrp="1"/>
          </p:cNvSpPr>
          <p:nvPr>
            <p:ph type="body" sz="quarter" idx="3"/>
          </p:nvPr>
        </p:nvSpPr>
        <p:spPr>
          <a:xfrm>
            <a:off x="7441133" y="2183792"/>
            <a:ext cx="3934525" cy="400382"/>
          </a:xfrm>
        </p:spPr>
        <p:txBody>
          <a:bodyPr>
            <a:normAutofit fontScale="92500" lnSpcReduction="10000"/>
          </a:bodyPr>
          <a:lstStyle/>
          <a:p>
            <a:r>
              <a:rPr lang="en-US" dirty="0"/>
              <a:t>Applications:</a:t>
            </a:r>
          </a:p>
        </p:txBody>
      </p:sp>
      <p:sp>
        <p:nvSpPr>
          <p:cNvPr id="6" name="Content Placeholder 5">
            <a:extLst>
              <a:ext uri="{FF2B5EF4-FFF2-40B4-BE49-F238E27FC236}">
                <a16:creationId xmlns:a16="http://schemas.microsoft.com/office/drawing/2014/main" id="{BA37C655-952A-4BE1-91EF-4AF59E775492}"/>
              </a:ext>
            </a:extLst>
          </p:cNvPr>
          <p:cNvSpPr>
            <a:spLocks noGrp="1"/>
          </p:cNvSpPr>
          <p:nvPr>
            <p:ph sz="quarter" idx="4"/>
          </p:nvPr>
        </p:nvSpPr>
        <p:spPr>
          <a:xfrm>
            <a:off x="6922205" y="2584174"/>
            <a:ext cx="4896841" cy="4202832"/>
          </a:xfrm>
        </p:spPr>
        <p:txBody>
          <a:bodyPr>
            <a:normAutofit fontScale="32500" lnSpcReduction="20000"/>
          </a:bodyPr>
          <a:lstStyle/>
          <a:p>
            <a:pPr rtl="0" fontAlgn="base">
              <a:spcBef>
                <a:spcPts val="0"/>
              </a:spcBef>
              <a:spcAft>
                <a:spcPts val="0"/>
              </a:spcAft>
              <a:buFont typeface="Arial" panose="020B0604020202020204" pitchFamily="34" charset="0"/>
              <a:buChar char="•"/>
            </a:pPr>
            <a:r>
              <a:rPr lang="en-US" sz="4300" b="0" i="0" u="none" strike="noStrike" dirty="0">
                <a:solidFill>
                  <a:srgbClr val="3F3F3F"/>
                </a:solidFill>
                <a:effectLst/>
                <a:latin typeface="Trebuchet MS" panose="020B0603020202020204" pitchFamily="34" charset="0"/>
              </a:rPr>
              <a:t>Speaking at events, how board meetings are ra, talking circle, signage, written documents. </a:t>
            </a:r>
            <a:endParaRPr lang="en-US" sz="43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4300" b="0" i="0" u="none" strike="noStrike" dirty="0">
                <a:solidFill>
                  <a:srgbClr val="3F3F3F"/>
                </a:solidFill>
                <a:effectLst/>
                <a:latin typeface="Trebuchet MS" panose="020B0603020202020204" pitchFamily="34" charset="0"/>
              </a:rPr>
              <a:t>Policies on recycling, paper products, products at events, feminine products in bathrooms, gardening, growing own food.</a:t>
            </a:r>
            <a:endParaRPr lang="en-US" sz="43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4300" b="0" i="0" u="none" strike="noStrike" dirty="0">
                <a:solidFill>
                  <a:srgbClr val="3F3F3F"/>
                </a:solidFill>
                <a:effectLst/>
                <a:latin typeface="Trebuchet MS" panose="020B0603020202020204" pitchFamily="34" charset="0"/>
              </a:rPr>
              <a:t>Yelling, distracting, strict, dominating, first teacher, child care use, love and logic: office policies, child care policies, bias awareness, child serving agencies.  </a:t>
            </a:r>
            <a:endParaRPr lang="en-US" sz="43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4300" b="0" i="0" u="none" strike="noStrike" dirty="0">
                <a:solidFill>
                  <a:srgbClr val="3F3F3F"/>
                </a:solidFill>
                <a:effectLst/>
                <a:latin typeface="Trebuchet MS" panose="020B0603020202020204" pitchFamily="34" charset="0"/>
              </a:rPr>
              <a:t>Non verbal's. Faial expressions. One finger.</a:t>
            </a:r>
          </a:p>
          <a:p>
            <a:pPr rtl="0" fontAlgn="base">
              <a:spcBef>
                <a:spcPts val="1000"/>
              </a:spcBef>
              <a:spcAft>
                <a:spcPts val="0"/>
              </a:spcAft>
              <a:buFont typeface="Arial" panose="020B0604020202020204" pitchFamily="34" charset="0"/>
              <a:buChar char="•"/>
            </a:pPr>
            <a:endParaRPr lang="en-US" sz="43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4300" b="0" i="0" u="none" strike="noStrike" dirty="0">
                <a:solidFill>
                  <a:srgbClr val="3F3F3F"/>
                </a:solidFill>
                <a:effectLst/>
                <a:latin typeface="Trebuchet MS" panose="020B0603020202020204" pitchFamily="34" charset="0"/>
              </a:rPr>
              <a:t>Ten minutes early, on time, a few minutes later, get there when we get there. Relying on others for transportation, childcare, etc. Policies, programs, grants.</a:t>
            </a:r>
            <a:endParaRPr lang="en-US" sz="4300" b="0" i="0" u="none" strike="noStrike" dirty="0">
              <a:solidFill>
                <a:srgbClr val="90C226"/>
              </a:solidFill>
              <a:effectLst/>
              <a:latin typeface="Noto Sans Symbols"/>
            </a:endParaRPr>
          </a:p>
          <a:p>
            <a:endParaRPr lang="en-US" dirty="0"/>
          </a:p>
        </p:txBody>
      </p:sp>
    </p:spTree>
    <p:extLst>
      <p:ext uri="{BB962C8B-B14F-4D97-AF65-F5344CB8AC3E}">
        <p14:creationId xmlns:p14="http://schemas.microsoft.com/office/powerpoint/2010/main" val="283117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923C-A0BD-4534-9E49-F73F4A410AB4}"/>
              </a:ext>
            </a:extLst>
          </p:cNvPr>
          <p:cNvSpPr>
            <a:spLocks noGrp="1"/>
          </p:cNvSpPr>
          <p:nvPr>
            <p:ph type="title"/>
          </p:nvPr>
        </p:nvSpPr>
        <p:spPr>
          <a:xfrm>
            <a:off x="272617" y="197760"/>
            <a:ext cx="11437335" cy="1563624"/>
          </a:xfrm>
        </p:spPr>
        <p:txBody>
          <a:bodyPr>
            <a:normAutofit fontScale="90000"/>
          </a:bodyPr>
          <a:lstStyle/>
          <a:p>
            <a:r>
              <a:rPr lang="en-US" dirty="0"/>
              <a:t>Using the iceberg to have intercultural conversations to inform policies and organizational culture</a:t>
            </a:r>
          </a:p>
        </p:txBody>
      </p:sp>
      <p:sp>
        <p:nvSpPr>
          <p:cNvPr id="3" name="Text Placeholder 2">
            <a:extLst>
              <a:ext uri="{FF2B5EF4-FFF2-40B4-BE49-F238E27FC236}">
                <a16:creationId xmlns:a16="http://schemas.microsoft.com/office/drawing/2014/main" id="{76022D7D-A8A9-4BED-B373-F13A71A2ADA8}"/>
              </a:ext>
            </a:extLst>
          </p:cNvPr>
          <p:cNvSpPr>
            <a:spLocks noGrp="1"/>
          </p:cNvSpPr>
          <p:nvPr>
            <p:ph type="body" idx="1"/>
          </p:nvPr>
        </p:nvSpPr>
        <p:spPr>
          <a:xfrm>
            <a:off x="2842827" y="2213643"/>
            <a:ext cx="3376229" cy="440139"/>
          </a:xfrm>
        </p:spPr>
        <p:txBody>
          <a:bodyPr>
            <a:normAutofit fontScale="92500" lnSpcReduction="20000"/>
          </a:bodyPr>
          <a:lstStyle/>
          <a:p>
            <a:r>
              <a:rPr lang="en-US" dirty="0"/>
              <a:t>Cultural Characteristic</a:t>
            </a:r>
          </a:p>
        </p:txBody>
      </p:sp>
      <p:sp>
        <p:nvSpPr>
          <p:cNvPr id="4" name="Content Placeholder 3">
            <a:extLst>
              <a:ext uri="{FF2B5EF4-FFF2-40B4-BE49-F238E27FC236}">
                <a16:creationId xmlns:a16="http://schemas.microsoft.com/office/drawing/2014/main" id="{14383FFE-F862-428A-8F29-D038C4150F68}"/>
              </a:ext>
            </a:extLst>
          </p:cNvPr>
          <p:cNvSpPr>
            <a:spLocks noGrp="1"/>
          </p:cNvSpPr>
          <p:nvPr>
            <p:ph sz="half" idx="2"/>
          </p:nvPr>
        </p:nvSpPr>
        <p:spPr>
          <a:xfrm>
            <a:off x="2737520" y="2896547"/>
            <a:ext cx="4407295" cy="3583766"/>
          </a:xfrm>
        </p:spPr>
        <p:txBody>
          <a:bodyPr>
            <a:normAutofit fontScale="77500" lnSpcReduction="20000"/>
          </a:bodyPr>
          <a:lstStyle/>
          <a:p>
            <a:pPr rtl="0" fontAlgn="base">
              <a:spcBef>
                <a:spcPts val="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Beauty</a:t>
            </a:r>
          </a:p>
          <a:p>
            <a:pPr rtl="0" fontAlgn="base">
              <a:spcBef>
                <a:spcPts val="0"/>
              </a:spcBef>
              <a:spcAft>
                <a:spcPts val="0"/>
              </a:spcAft>
              <a:buFont typeface="Arial" panose="020B0604020202020204" pitchFamily="34" charset="0"/>
              <a:buChar char="•"/>
            </a:pPr>
            <a:endParaRPr lang="en-US" sz="1800" dirty="0">
              <a:solidFill>
                <a:srgbClr val="3F3F3F"/>
              </a:solidFill>
              <a:latin typeface="Trebuchet MS" panose="020B0603020202020204" pitchFamily="34" charset="0"/>
            </a:endParaRPr>
          </a:p>
          <a:p>
            <a:pPr rtl="0" fontAlgn="base">
              <a:spcBef>
                <a:spcPts val="0"/>
              </a:spcBef>
              <a:spcAft>
                <a:spcPts val="0"/>
              </a:spcAft>
              <a:buFont typeface="Arial" panose="020B0604020202020204" pitchFamily="34" charset="0"/>
              <a:buChar char="•"/>
            </a:pPr>
            <a:endParaRPr lang="en-US" sz="1800" dirty="0">
              <a:solidFill>
                <a:srgbClr val="90C226"/>
              </a:solidFill>
              <a:latin typeface="Noto Sans Symbols"/>
            </a:endParaRPr>
          </a:p>
          <a:p>
            <a:pPr rtl="0" fontAlgn="base">
              <a:spcBef>
                <a:spcPts val="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Attitudes towards age.</a:t>
            </a:r>
          </a:p>
          <a:p>
            <a:pPr rtl="0" fontAlgn="base">
              <a:spcBef>
                <a:spcPts val="0"/>
              </a:spcBef>
              <a:spcAft>
                <a:spcPts val="0"/>
              </a:spcAft>
              <a:buFont typeface="Arial" panose="020B0604020202020204" pitchFamily="34" charset="0"/>
              <a:buChar char="•"/>
            </a:pP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Relationship with animals</a:t>
            </a:r>
          </a:p>
          <a:p>
            <a:pPr marL="0" indent="0" rtl="0" fontAlgn="base">
              <a:spcBef>
                <a:spcPts val="1000"/>
              </a:spcBef>
              <a:spcAft>
                <a:spcPts val="0"/>
              </a:spcAft>
              <a:buNone/>
            </a:pP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Flags, Music,  dances, holidays, literature</a:t>
            </a:r>
          </a:p>
          <a:p>
            <a:pPr marL="0" indent="0" rtl="0" fontAlgn="base">
              <a:spcBef>
                <a:spcPts val="1000"/>
              </a:spcBef>
              <a:spcAft>
                <a:spcPts val="0"/>
              </a:spcAft>
              <a:buNone/>
            </a:pP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Influence of race, skin color, gender, sexual orientation</a:t>
            </a:r>
          </a:p>
          <a:p>
            <a:pPr rtl="0" fontAlgn="base">
              <a:spcBef>
                <a:spcPts val="1000"/>
              </a:spcBef>
              <a:spcAft>
                <a:spcPts val="0"/>
              </a:spcAft>
              <a:buFont typeface="Arial" panose="020B0604020202020204" pitchFamily="34" charset="0"/>
              <a:buChar char="•"/>
            </a:pP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Talents</a:t>
            </a:r>
            <a:endParaRPr lang="en-US" sz="1800" b="0" i="0" u="none" strike="noStrike" dirty="0">
              <a:solidFill>
                <a:srgbClr val="90C226"/>
              </a:solidFill>
              <a:effectLst/>
              <a:latin typeface="Noto Sans Symbols"/>
            </a:endParaRPr>
          </a:p>
          <a:p>
            <a:endParaRPr lang="en-US" dirty="0"/>
          </a:p>
        </p:txBody>
      </p:sp>
      <p:sp>
        <p:nvSpPr>
          <p:cNvPr id="5" name="Text Placeholder 4">
            <a:extLst>
              <a:ext uri="{FF2B5EF4-FFF2-40B4-BE49-F238E27FC236}">
                <a16:creationId xmlns:a16="http://schemas.microsoft.com/office/drawing/2014/main" id="{A0220971-0A75-4338-90F9-363FE3686DD6}"/>
              </a:ext>
            </a:extLst>
          </p:cNvPr>
          <p:cNvSpPr>
            <a:spLocks noGrp="1"/>
          </p:cNvSpPr>
          <p:nvPr>
            <p:ph type="body" sz="quarter" idx="3"/>
          </p:nvPr>
        </p:nvSpPr>
        <p:spPr>
          <a:xfrm>
            <a:off x="7509699" y="2264759"/>
            <a:ext cx="3678947" cy="389023"/>
          </a:xfrm>
        </p:spPr>
        <p:txBody>
          <a:bodyPr>
            <a:normAutofit fontScale="92500" lnSpcReduction="20000"/>
          </a:bodyPr>
          <a:lstStyle/>
          <a:p>
            <a:r>
              <a:rPr lang="en-US" dirty="0"/>
              <a:t>Application:</a:t>
            </a:r>
          </a:p>
        </p:txBody>
      </p:sp>
      <p:sp>
        <p:nvSpPr>
          <p:cNvPr id="6" name="Content Placeholder 5">
            <a:extLst>
              <a:ext uri="{FF2B5EF4-FFF2-40B4-BE49-F238E27FC236}">
                <a16:creationId xmlns:a16="http://schemas.microsoft.com/office/drawing/2014/main" id="{91D87F2A-924F-4503-A369-987D38D15162}"/>
              </a:ext>
            </a:extLst>
          </p:cNvPr>
          <p:cNvSpPr>
            <a:spLocks noGrp="1"/>
          </p:cNvSpPr>
          <p:nvPr>
            <p:ph sz="quarter" idx="4"/>
          </p:nvPr>
        </p:nvSpPr>
        <p:spPr>
          <a:xfrm>
            <a:off x="7347572" y="2845431"/>
            <a:ext cx="4550987" cy="3896139"/>
          </a:xfrm>
        </p:spPr>
        <p:txBody>
          <a:bodyPr>
            <a:normAutofit fontScale="77500" lnSpcReduction="20000"/>
          </a:bodyPr>
          <a:lstStyle/>
          <a:p>
            <a:pPr rtl="0" fontAlgn="base">
              <a:spcBef>
                <a:spcPts val="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Policies on tattoos, gender expression, hair styles, clothing.</a:t>
            </a:r>
          </a:p>
          <a:p>
            <a:pPr rtl="0" fontAlgn="base">
              <a:spcBef>
                <a:spcPts val="0"/>
              </a:spcBef>
              <a:spcAft>
                <a:spcPts val="0"/>
              </a:spcAft>
              <a:buFont typeface="Arial" panose="020B0604020202020204" pitchFamily="34" charset="0"/>
              <a:buChar char="•"/>
            </a:pPr>
            <a:endParaRPr lang="en-US" sz="1800" dirty="0">
              <a:solidFill>
                <a:srgbClr val="3F3F3F"/>
              </a:solidFill>
              <a:latin typeface="Trebuchet MS" panose="020B0603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Retirement policy, cross cultural, intergenerational trainings, programming for all ages, volunteering for all ages.</a:t>
            </a: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Policies on staff brining animal, service users bringing in animals.</a:t>
            </a: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Outside signage, flags, community events, holiday PTO policies.</a:t>
            </a:r>
          </a:p>
          <a:p>
            <a:pPr marL="0" indent="0" rtl="0" fontAlgn="base">
              <a:spcBef>
                <a:spcPts val="1000"/>
              </a:spcBef>
              <a:spcAft>
                <a:spcPts val="0"/>
              </a:spcAft>
              <a:buNone/>
            </a:pPr>
            <a:endParaRPr lang="en-US" sz="1800" b="0" i="0" u="none" strike="noStrike" dirty="0">
              <a:solidFill>
                <a:srgbClr val="3F3F3F"/>
              </a:solidFill>
              <a:effectLst/>
              <a:latin typeface="Trebuchet MS" panose="020B0603020202020204" pitchFamily="34" charset="0"/>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Potlucks, gotcha cards, rewards</a:t>
            </a: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Inclusive workplace policies</a:t>
            </a: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Trebuchet MS" panose="020B0603020202020204" pitchFamily="34" charset="0"/>
              </a:rPr>
              <a:t>Succession planning, employee performance reviews.</a:t>
            </a:r>
            <a:endParaRPr lang="en-US" sz="1800" b="0" i="0" u="none" strike="noStrike" dirty="0">
              <a:solidFill>
                <a:srgbClr val="90C226"/>
              </a:solidFill>
              <a:effectLst/>
              <a:latin typeface="Noto Sans Symbols"/>
            </a:endParaRPr>
          </a:p>
          <a:p>
            <a:endParaRPr lang="en-US" dirty="0"/>
          </a:p>
        </p:txBody>
      </p:sp>
    </p:spTree>
    <p:extLst>
      <p:ext uri="{BB962C8B-B14F-4D97-AF65-F5344CB8AC3E}">
        <p14:creationId xmlns:p14="http://schemas.microsoft.com/office/powerpoint/2010/main" val="1737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A732-3035-447C-975E-74840A0CE146}"/>
              </a:ext>
            </a:extLst>
          </p:cNvPr>
          <p:cNvSpPr>
            <a:spLocks noGrp="1"/>
          </p:cNvSpPr>
          <p:nvPr>
            <p:ph type="title"/>
          </p:nvPr>
        </p:nvSpPr>
        <p:spPr>
          <a:xfrm>
            <a:off x="2946209" y="1075184"/>
            <a:ext cx="8897565" cy="932209"/>
          </a:xfrm>
        </p:spPr>
        <p:txBody>
          <a:bodyPr>
            <a:normAutofit fontScale="90000"/>
          </a:bodyPr>
          <a:lstStyle/>
          <a:p>
            <a:r>
              <a:rPr lang="en-US" dirty="0">
                <a:solidFill>
                  <a:schemeClr val="tx1"/>
                </a:solidFill>
                <a:latin typeface="Calibri" panose="020F0502020204030204" pitchFamily="34" charset="0"/>
              </a:rPr>
              <a:t>Self reflection:</a:t>
            </a:r>
            <a:br>
              <a:rPr lang="en-US" u="sng" dirty="0">
                <a:solidFill>
                  <a:schemeClr val="tx1"/>
                </a:solidFill>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AC9107E-5E21-4D7F-AFF9-834DCA8BD78E}"/>
              </a:ext>
            </a:extLst>
          </p:cNvPr>
          <p:cNvSpPr>
            <a:spLocks noGrp="1"/>
          </p:cNvSpPr>
          <p:nvPr>
            <p:ph sz="half" idx="1"/>
          </p:nvPr>
        </p:nvSpPr>
        <p:spPr/>
        <p:txBody>
          <a:bodyPr>
            <a:normAutofit fontScale="92500" lnSpcReduction="20000"/>
          </a:bodyPr>
          <a:lstStyle/>
          <a:p>
            <a:pPr marL="0" indent="0" rtl="0" fontAlgn="base">
              <a:spcBef>
                <a:spcPts val="0"/>
              </a:spcBef>
              <a:spcAft>
                <a:spcPts val="0"/>
              </a:spcAft>
              <a:buNone/>
            </a:pPr>
            <a:r>
              <a:rPr lang="en-US" b="1" dirty="0">
                <a:latin typeface="Calibri" panose="020F0502020204030204" pitchFamily="34" charset="0"/>
              </a:rPr>
              <a:t>Food: </a:t>
            </a:r>
          </a:p>
          <a:p>
            <a:pPr rtl="0" fontAlgn="base">
              <a:spcBef>
                <a:spcPts val="0"/>
              </a:spcBef>
              <a:spcAft>
                <a:spcPts val="0"/>
              </a:spcAft>
            </a:pPr>
            <a:r>
              <a:rPr lang="en-US" dirty="0">
                <a:latin typeface="Calibri" panose="020F0502020204030204" pitchFamily="34" charset="0"/>
              </a:rPr>
              <a:t>What common foods were ate growing up in your household.</a:t>
            </a:r>
          </a:p>
          <a:p>
            <a:pPr rtl="0" fontAlgn="base">
              <a:spcBef>
                <a:spcPts val="0"/>
              </a:spcBef>
              <a:spcAft>
                <a:spcPts val="0"/>
              </a:spcAft>
            </a:pPr>
            <a:r>
              <a:rPr lang="en-US" dirty="0">
                <a:latin typeface="Calibri" panose="020F0502020204030204" pitchFamily="34" charset="0"/>
              </a:rPr>
              <a:t>What traditional foods do you enjoy?</a:t>
            </a:r>
          </a:p>
          <a:p>
            <a:pPr rtl="0" fontAlgn="base">
              <a:spcBef>
                <a:spcPts val="0"/>
              </a:spcBef>
              <a:spcAft>
                <a:spcPts val="0"/>
              </a:spcAft>
            </a:pPr>
            <a:endParaRPr lang="en-US" dirty="0">
              <a:latin typeface="Calibri" panose="020F0502020204030204" pitchFamily="34" charset="0"/>
            </a:endParaRPr>
          </a:p>
          <a:p>
            <a:pPr marL="0" indent="0" rtl="0" fontAlgn="base">
              <a:spcBef>
                <a:spcPts val="0"/>
              </a:spcBef>
              <a:spcAft>
                <a:spcPts val="0"/>
              </a:spcAft>
              <a:buNone/>
            </a:pPr>
            <a:r>
              <a:rPr lang="en-US" b="1" dirty="0">
                <a:latin typeface="Calibri" panose="020F0502020204030204" pitchFamily="34" charset="0"/>
              </a:rPr>
              <a:t>Communication: </a:t>
            </a:r>
          </a:p>
          <a:p>
            <a:pPr rtl="0" fontAlgn="base">
              <a:spcBef>
                <a:spcPts val="0"/>
              </a:spcBef>
              <a:spcAft>
                <a:spcPts val="0"/>
              </a:spcAft>
            </a:pPr>
            <a:r>
              <a:rPr lang="en-US" dirty="0">
                <a:latin typeface="Calibri" panose="020F0502020204030204" pitchFamily="34" charset="0"/>
              </a:rPr>
              <a:t>What is your communication style? (Passive, assertive, aggressive? AAVE)</a:t>
            </a:r>
          </a:p>
          <a:p>
            <a:pPr rtl="0" fontAlgn="base">
              <a:spcBef>
                <a:spcPts val="0"/>
              </a:spcBef>
              <a:spcAft>
                <a:spcPts val="0"/>
              </a:spcAft>
            </a:pPr>
            <a:r>
              <a:rPr lang="en-US" dirty="0">
                <a:latin typeface="Calibri" panose="020F0502020204030204" pitchFamily="34" charset="0"/>
              </a:rPr>
              <a:t>Written, Verbal, Video.</a:t>
            </a:r>
          </a:p>
          <a:p>
            <a:pPr rtl="0" fontAlgn="base">
              <a:spcBef>
                <a:spcPts val="0"/>
              </a:spcBef>
              <a:spcAft>
                <a:spcPts val="0"/>
              </a:spcAft>
            </a:pPr>
            <a:endParaRPr lang="en-US" dirty="0">
              <a:latin typeface="Calibri" panose="020F0502020204030204" pitchFamily="34" charset="0"/>
            </a:endParaRPr>
          </a:p>
          <a:p>
            <a:pPr marL="0" indent="0" rtl="0" fontAlgn="base">
              <a:spcBef>
                <a:spcPts val="0"/>
              </a:spcBef>
              <a:spcAft>
                <a:spcPts val="0"/>
              </a:spcAft>
              <a:buNone/>
            </a:pPr>
            <a:r>
              <a:rPr lang="en-US" b="1" dirty="0">
                <a:latin typeface="Calibri" panose="020F0502020204030204" pitchFamily="34" charset="0"/>
              </a:rPr>
              <a:t>Time: </a:t>
            </a:r>
            <a:r>
              <a:rPr lang="en-US" dirty="0">
                <a:latin typeface="Calibri" panose="020F0502020204030204" pitchFamily="34" charset="0"/>
              </a:rPr>
              <a:t>What are your attitudes towards time?</a:t>
            </a:r>
          </a:p>
          <a:p>
            <a:endParaRPr lang="en-US" dirty="0"/>
          </a:p>
        </p:txBody>
      </p:sp>
      <p:sp>
        <p:nvSpPr>
          <p:cNvPr id="4" name="Content Placeholder 3">
            <a:extLst>
              <a:ext uri="{FF2B5EF4-FFF2-40B4-BE49-F238E27FC236}">
                <a16:creationId xmlns:a16="http://schemas.microsoft.com/office/drawing/2014/main" id="{77AA2CC5-1CDE-4C6A-8B6E-05D54D7E49BB}"/>
              </a:ext>
            </a:extLst>
          </p:cNvPr>
          <p:cNvSpPr>
            <a:spLocks noGrp="1"/>
          </p:cNvSpPr>
          <p:nvPr>
            <p:ph sz="half" idx="2"/>
          </p:nvPr>
        </p:nvSpPr>
        <p:spPr/>
        <p:txBody>
          <a:bodyPr>
            <a:normAutofit fontScale="92500" lnSpcReduction="20000"/>
          </a:bodyPr>
          <a:lstStyle/>
          <a:p>
            <a:pPr marL="0" indent="0" rtl="0" fontAlgn="base">
              <a:spcBef>
                <a:spcPts val="0"/>
              </a:spcBef>
              <a:spcAft>
                <a:spcPts val="0"/>
              </a:spcAft>
              <a:buNone/>
            </a:pPr>
            <a:r>
              <a:rPr lang="en-US" b="1" dirty="0">
                <a:latin typeface="Calibri" panose="020F0502020204030204" pitchFamily="34" charset="0"/>
              </a:rPr>
              <a:t>Learning style:</a:t>
            </a:r>
          </a:p>
          <a:p>
            <a:pPr rtl="0" fontAlgn="base">
              <a:spcBef>
                <a:spcPts val="0"/>
              </a:spcBef>
              <a:spcAft>
                <a:spcPts val="0"/>
              </a:spcAft>
            </a:pPr>
            <a:r>
              <a:rPr lang="en-US" dirty="0">
                <a:latin typeface="Calibri" panose="020F0502020204030204" pitchFamily="34" charset="0"/>
              </a:rPr>
              <a:t>Reading, watching, doing.</a:t>
            </a:r>
          </a:p>
          <a:p>
            <a:pPr rtl="0" fontAlgn="base">
              <a:spcBef>
                <a:spcPts val="0"/>
              </a:spcBef>
              <a:spcAft>
                <a:spcPts val="0"/>
              </a:spcAft>
            </a:pPr>
            <a:r>
              <a:rPr lang="en-US" dirty="0">
                <a:latin typeface="Calibri" panose="020F0502020204030204" pitchFamily="34" charset="0"/>
              </a:rPr>
              <a:t>Verbal, written, viewing.</a:t>
            </a:r>
          </a:p>
          <a:p>
            <a:pPr rtl="0" fontAlgn="base">
              <a:spcBef>
                <a:spcPts val="0"/>
              </a:spcBef>
              <a:spcAft>
                <a:spcPts val="0"/>
              </a:spcAft>
            </a:pPr>
            <a:endParaRPr lang="en-US" dirty="0">
              <a:latin typeface="Calibri" panose="020F0502020204030204" pitchFamily="34" charset="0"/>
            </a:endParaRPr>
          </a:p>
          <a:p>
            <a:pPr marL="0" indent="0" rtl="0" fontAlgn="base">
              <a:spcBef>
                <a:spcPts val="0"/>
              </a:spcBef>
              <a:spcAft>
                <a:spcPts val="0"/>
              </a:spcAft>
              <a:buNone/>
            </a:pPr>
            <a:r>
              <a:rPr lang="en-US" b="1" dirty="0">
                <a:latin typeface="Calibri" panose="020F0502020204030204" pitchFamily="34" charset="0"/>
              </a:rPr>
              <a:t>Personal Space:</a:t>
            </a:r>
          </a:p>
          <a:p>
            <a:pPr rtl="0" fontAlgn="base">
              <a:spcBef>
                <a:spcPts val="0"/>
              </a:spcBef>
              <a:spcAft>
                <a:spcPts val="0"/>
              </a:spcAft>
            </a:pPr>
            <a:r>
              <a:rPr lang="en-US" dirty="0">
                <a:latin typeface="Calibri" panose="020F0502020204030204" pitchFamily="34" charset="0"/>
              </a:rPr>
              <a:t>Close talker, physical touch. </a:t>
            </a:r>
          </a:p>
          <a:p>
            <a:pPr rtl="0" fontAlgn="base">
              <a:spcBef>
                <a:spcPts val="0"/>
              </a:spcBef>
              <a:spcAft>
                <a:spcPts val="0"/>
              </a:spcAft>
            </a:pPr>
            <a:endParaRPr lang="en-US" dirty="0">
              <a:latin typeface="Calibri" panose="020F0502020204030204" pitchFamily="34" charset="0"/>
            </a:endParaRPr>
          </a:p>
          <a:p>
            <a:pPr marL="0" indent="0" rtl="0" fontAlgn="base">
              <a:spcBef>
                <a:spcPts val="0"/>
              </a:spcBef>
              <a:spcAft>
                <a:spcPts val="0"/>
              </a:spcAft>
              <a:buNone/>
            </a:pPr>
            <a:r>
              <a:rPr lang="en-US" b="1" dirty="0">
                <a:latin typeface="Calibri" panose="020F0502020204030204" pitchFamily="34" charset="0"/>
              </a:rPr>
              <a:t>Beauty:</a:t>
            </a:r>
          </a:p>
          <a:p>
            <a:pPr rtl="0" fontAlgn="base">
              <a:spcBef>
                <a:spcPts val="0"/>
              </a:spcBef>
              <a:spcAft>
                <a:spcPts val="0"/>
              </a:spcAft>
            </a:pPr>
            <a:r>
              <a:rPr lang="en-US" dirty="0">
                <a:latin typeface="Calibri" panose="020F0502020204030204" pitchFamily="34" charset="0"/>
              </a:rPr>
              <a:t>Clothing, hair, head wraps, tattoos, piercings </a:t>
            </a:r>
          </a:p>
          <a:p>
            <a:endParaRPr lang="en-US" dirty="0"/>
          </a:p>
        </p:txBody>
      </p:sp>
      <p:sp>
        <p:nvSpPr>
          <p:cNvPr id="5" name="Title 1">
            <a:extLst>
              <a:ext uri="{FF2B5EF4-FFF2-40B4-BE49-F238E27FC236}">
                <a16:creationId xmlns:a16="http://schemas.microsoft.com/office/drawing/2014/main" id="{873C1055-5FFF-487A-8EE7-9AE2EBFBABA0}"/>
              </a:ext>
            </a:extLst>
          </p:cNvPr>
          <p:cNvSpPr txBox="1">
            <a:spLocks/>
          </p:cNvSpPr>
          <p:nvPr/>
        </p:nvSpPr>
        <p:spPr>
          <a:xfrm>
            <a:off x="1649047" y="6096000"/>
            <a:ext cx="10417586" cy="932209"/>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rtl="0" fontAlgn="base">
              <a:spcBef>
                <a:spcPts val="0"/>
              </a:spcBef>
              <a:spcAft>
                <a:spcPts val="0"/>
              </a:spcAft>
            </a:pPr>
            <a:r>
              <a:rPr lang="en-US" sz="4400" b="1" dirty="0">
                <a:latin typeface="Calibri" panose="020F0502020204030204" pitchFamily="34" charset="0"/>
              </a:rPr>
              <a:t>When might cultural differences show up in the workplace with coworkers/ clients?</a:t>
            </a:r>
          </a:p>
          <a:p>
            <a:pPr rtl="0" fontAlgn="base">
              <a:spcBef>
                <a:spcPts val="0"/>
              </a:spcBef>
              <a:spcAft>
                <a:spcPts val="0"/>
              </a:spcAft>
            </a:pPr>
            <a:r>
              <a:rPr lang="en-US" sz="4400" b="1" dirty="0">
                <a:latin typeface="Calibri" panose="020F0502020204030204" pitchFamily="34" charset="0"/>
              </a:rPr>
              <a:t>When might conflicts around these differences occur in the workplace?</a:t>
            </a:r>
          </a:p>
          <a:p>
            <a:pPr rtl="0" fontAlgn="base">
              <a:spcBef>
                <a:spcPts val="0"/>
              </a:spcBef>
              <a:spcAft>
                <a:spcPts val="0"/>
              </a:spcAft>
            </a:pPr>
            <a:endParaRPr lang="en-US" sz="4400" b="1"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FAE29FF-F9DA-4722-B465-B59F329E3748}"/>
                  </a:ext>
                </a:extLst>
              </p14:cNvPr>
              <p14:cNvContentPartPr/>
              <p14:nvPr/>
            </p14:nvContentPartPr>
            <p14:xfrm>
              <a:off x="2946209" y="2148302"/>
              <a:ext cx="250560" cy="8280"/>
            </p14:xfrm>
          </p:contentPart>
        </mc:Choice>
        <mc:Fallback xmlns="">
          <p:pic>
            <p:nvPicPr>
              <p:cNvPr id="6" name="Ink 5">
                <a:extLst>
                  <a:ext uri="{FF2B5EF4-FFF2-40B4-BE49-F238E27FC236}">
                    <a16:creationId xmlns:a16="http://schemas.microsoft.com/office/drawing/2014/main" id="{1FAE29FF-F9DA-4722-B465-B59F329E3748}"/>
                  </a:ext>
                </a:extLst>
              </p:cNvPr>
              <p:cNvPicPr/>
              <p:nvPr/>
            </p:nvPicPr>
            <p:blipFill>
              <a:blip r:embed="rId3"/>
              <a:stretch>
                <a:fillRect/>
              </a:stretch>
            </p:blipFill>
            <p:spPr>
              <a:xfrm>
                <a:off x="2937209" y="2139662"/>
                <a:ext cx="268200" cy="25920"/>
              </a:xfrm>
              <a:prstGeom prst="rect">
                <a:avLst/>
              </a:prstGeom>
            </p:spPr>
          </p:pic>
        </mc:Fallback>
      </mc:AlternateContent>
    </p:spTree>
    <p:extLst>
      <p:ext uri="{BB962C8B-B14F-4D97-AF65-F5344CB8AC3E}">
        <p14:creationId xmlns:p14="http://schemas.microsoft.com/office/powerpoint/2010/main" val="54490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IDC">
            <a:extLst>
              <a:ext uri="{FF2B5EF4-FFF2-40B4-BE49-F238E27FC236}">
                <a16:creationId xmlns:a16="http://schemas.microsoft.com/office/drawing/2014/main" id="{C9A045CE-368C-4C47-890D-BA8E25785887}"/>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0" y="8903"/>
            <a:ext cx="11424530" cy="6849097"/>
          </a:xfrm>
          <a:prstGeom prst="rect">
            <a:avLst/>
          </a:prstGeom>
          <a:noFill/>
        </p:spPr>
      </p:pic>
    </p:spTree>
    <p:extLst>
      <p:ext uri="{BB962C8B-B14F-4D97-AF65-F5344CB8AC3E}">
        <p14:creationId xmlns:p14="http://schemas.microsoft.com/office/powerpoint/2010/main" val="83113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automatically generated">
            <a:extLst>
              <a:ext uri="{FF2B5EF4-FFF2-40B4-BE49-F238E27FC236}">
                <a16:creationId xmlns:a16="http://schemas.microsoft.com/office/drawing/2014/main" id="{76597853-6018-4BDD-8562-B09BF84156C9}"/>
              </a:ext>
            </a:extLst>
          </p:cNvPr>
          <p:cNvPicPr>
            <a:picLocks noChangeAspect="1"/>
          </p:cNvPicPr>
          <p:nvPr/>
        </p:nvPicPr>
        <p:blipFill>
          <a:blip r:embed="rId3"/>
          <a:stretch>
            <a:fillRect/>
          </a:stretch>
        </p:blipFill>
        <p:spPr>
          <a:xfrm>
            <a:off x="76264" y="77860"/>
            <a:ext cx="6982808" cy="6731864"/>
          </a:xfrm>
          <a:prstGeom prst="rect">
            <a:avLst/>
          </a:prstGeom>
        </p:spPr>
      </p:pic>
      <p:sp>
        <p:nvSpPr>
          <p:cNvPr id="5" name="TextBox 4">
            <a:extLst>
              <a:ext uri="{FF2B5EF4-FFF2-40B4-BE49-F238E27FC236}">
                <a16:creationId xmlns:a16="http://schemas.microsoft.com/office/drawing/2014/main" id="{C308D341-AD0D-4648-B876-EC8EF9075B50}"/>
              </a:ext>
            </a:extLst>
          </p:cNvPr>
          <p:cNvSpPr txBox="1"/>
          <p:nvPr/>
        </p:nvSpPr>
        <p:spPr>
          <a:xfrm>
            <a:off x="7690356" y="1333264"/>
            <a:ext cx="4304753" cy="4247317"/>
          </a:xfrm>
          <a:prstGeom prst="rect">
            <a:avLst/>
          </a:prstGeom>
          <a:noFill/>
        </p:spPr>
        <p:txBody>
          <a:bodyPr wrap="square" rtlCol="0">
            <a:spAutoFit/>
          </a:bodyPr>
          <a:lstStyle/>
          <a:p>
            <a:endParaRPr lang="en-US" dirty="0"/>
          </a:p>
          <a:p>
            <a:endParaRPr lang="en-US" dirty="0"/>
          </a:p>
          <a:p>
            <a:r>
              <a:rPr lang="en-US" dirty="0"/>
              <a:t>Intersectionality</a:t>
            </a:r>
          </a:p>
          <a:p>
            <a:endParaRPr lang="en-US" dirty="0"/>
          </a:p>
          <a:p>
            <a:r>
              <a:rPr lang="en-US" dirty="0"/>
              <a:t>How to get build a board, organization, or team culture where these identities are valued, affirmed, heard, and not tokenized?</a:t>
            </a:r>
          </a:p>
          <a:p>
            <a:endParaRPr lang="en-US" dirty="0"/>
          </a:p>
          <a:p>
            <a:r>
              <a:rPr lang="en-US" dirty="0"/>
              <a:t>Harvard Implicit Bias Test: </a:t>
            </a:r>
            <a:r>
              <a:rPr lang="en-US" dirty="0">
                <a:hlinkClick r:id="rId4"/>
              </a:rPr>
              <a:t>https://implicit.harvard.edu/implicit/takeatest.html</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93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5526EB-DE0B-4901-920C-80AF981B9C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ADAA1113-299D-486E-82E7-7386C9A74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13" name="Rectangle 12">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144E9-AE54-4C39-88E0-0741DF4B846A}"/>
              </a:ext>
            </a:extLst>
          </p:cNvPr>
          <p:cNvSpPr>
            <a:spLocks noGrp="1"/>
          </p:cNvSpPr>
          <p:nvPr>
            <p:ph type="title"/>
          </p:nvPr>
        </p:nvSpPr>
        <p:spPr>
          <a:xfrm>
            <a:off x="7852528" y="568345"/>
            <a:ext cx="3851743" cy="1560716"/>
          </a:xfrm>
        </p:spPr>
        <p:txBody>
          <a:bodyPr vert="horz" lIns="91440" tIns="45720" rIns="91440" bIns="45720" rtlCol="0" anchor="t">
            <a:normAutofit/>
          </a:bodyPr>
          <a:lstStyle/>
          <a:p>
            <a:r>
              <a:rPr lang="en-US" dirty="0"/>
              <a:t>Identities and Belonging: </a:t>
            </a:r>
          </a:p>
        </p:txBody>
      </p:sp>
      <p:pic>
        <p:nvPicPr>
          <p:cNvPr id="4" name="Content Placeholder 3" descr="A picture containing text&#10;&#10;Description automatically generated">
            <a:extLst>
              <a:ext uri="{FF2B5EF4-FFF2-40B4-BE49-F238E27FC236}">
                <a16:creationId xmlns:a16="http://schemas.microsoft.com/office/drawing/2014/main" id="{EDB06578-D419-4470-9A1B-5441206F941B}"/>
              </a:ext>
            </a:extLst>
          </p:cNvPr>
          <p:cNvPicPr>
            <a:picLocks noGrp="1" noChangeAspect="1"/>
          </p:cNvPicPr>
          <p:nvPr>
            <p:ph sz="half" idx="2"/>
          </p:nvPr>
        </p:nvPicPr>
        <p:blipFill>
          <a:blip r:embed="rId2"/>
          <a:stretch>
            <a:fillRect/>
          </a:stretch>
        </p:blipFill>
        <p:spPr>
          <a:xfrm>
            <a:off x="670418" y="640081"/>
            <a:ext cx="6825178" cy="5340702"/>
          </a:xfrm>
          <a:prstGeom prst="rect">
            <a:avLst/>
          </a:prstGeom>
        </p:spPr>
      </p:pic>
      <p:cxnSp>
        <p:nvCxnSpPr>
          <p:cNvPr id="15" name="Straight Connector 14">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07210C-562B-46E1-B5B0-50310008D847}"/>
              </a:ext>
            </a:extLst>
          </p:cNvPr>
          <p:cNvSpPr txBox="1"/>
          <p:nvPr/>
        </p:nvSpPr>
        <p:spPr>
          <a:xfrm>
            <a:off x="7852528" y="2438399"/>
            <a:ext cx="3851743" cy="3661955"/>
          </a:xfrm>
          <a:prstGeom prst="rect">
            <a:avLst/>
          </a:prstGeom>
        </p:spPr>
        <p:txBody>
          <a:bodyPr vert="horz" lIns="91440" tIns="45720" rIns="91440" bIns="45720" rtlCol="0">
            <a:normAutofit/>
          </a:bodyPr>
          <a:lstStyle/>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Heard</a:t>
            </a:r>
          </a:p>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Validated</a:t>
            </a:r>
          </a:p>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Affirmed</a:t>
            </a:r>
          </a:p>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Trust</a:t>
            </a:r>
          </a:p>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Represented</a:t>
            </a:r>
          </a:p>
          <a:p>
            <a:pPr indent="-320040" defTabSz="914400">
              <a:lnSpc>
                <a:spcPct val="111000"/>
              </a:lnSpc>
              <a:spcBef>
                <a:spcPts val="930"/>
              </a:spcBef>
              <a:buFont typeface="Corbel" panose="020B0503020204020204" pitchFamily="34" charset="0"/>
              <a:buChar char="–"/>
            </a:pPr>
            <a:r>
              <a:rPr lang="en-US" dirty="0">
                <a:solidFill>
                  <a:schemeClr val="tx2">
                    <a:lumMod val="75000"/>
                    <a:lumOff val="25000"/>
                  </a:schemeClr>
                </a:solidFill>
              </a:rPr>
              <a:t>Safe, Seen, Soothed leads to Secure</a:t>
            </a:r>
          </a:p>
        </p:txBody>
      </p:sp>
    </p:spTree>
    <p:extLst>
      <p:ext uri="{BB962C8B-B14F-4D97-AF65-F5344CB8AC3E}">
        <p14:creationId xmlns:p14="http://schemas.microsoft.com/office/powerpoint/2010/main" val="177406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955FFD-5742-46A5-9FA1-1E3E73E04F42}"/>
              </a:ext>
            </a:extLst>
          </p:cNvPr>
          <p:cNvSpPr txBox="1"/>
          <p:nvPr/>
        </p:nvSpPr>
        <p:spPr>
          <a:xfrm>
            <a:off x="1475118" y="698677"/>
            <a:ext cx="5308121" cy="7571303"/>
          </a:xfrm>
          <a:prstGeom prst="rect">
            <a:avLst/>
          </a:prstGeom>
          <a:noFill/>
        </p:spPr>
        <p:txBody>
          <a:bodyPr wrap="square">
            <a:spAutoFit/>
          </a:bodyPr>
          <a:lstStyle/>
          <a:p>
            <a:pPr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Adoption Language:</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sz="1800" dirty="0">
                <a:effectLst/>
                <a:latin typeface="Calibri" panose="020F0502020204030204" pitchFamily="34" charset="0"/>
                <a:ea typeface="Calibri" panose="020F0502020204030204" pitchFamily="34" charset="0"/>
                <a:cs typeface="Times New Roman" panose="02020603050405020304" pitchFamily="18" charset="0"/>
              </a:rPr>
              <a:t>eal parent vs Birth parent </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llegitimate vs Born to unmarried parents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a:t>
            </a:r>
            <a:r>
              <a:rPr lang="en-US" sz="1800" dirty="0">
                <a:effectLst/>
                <a:latin typeface="Calibri" panose="020F0502020204030204" pitchFamily="34" charset="0"/>
                <a:ea typeface="Calibri" panose="020F0502020204030204" pitchFamily="34" charset="0"/>
                <a:cs typeface="Times New Roman" panose="02020603050405020304" pitchFamily="18" charset="0"/>
              </a:rPr>
              <a:t>ive up vs Terminate parental rights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away vs Make an adoption plan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keep vs To parent </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Reunion vs </a:t>
            </a:r>
            <a:r>
              <a:rPr lang="en-US" sz="1800" dirty="0">
                <a:effectLst/>
                <a:latin typeface="Calibri" panose="020F0502020204030204" pitchFamily="34" charset="0"/>
                <a:ea typeface="Calibri" panose="020F0502020204030204" pitchFamily="34" charset="0"/>
                <a:cs typeface="Times New Roman" panose="02020603050405020304" pitchFamily="18" charset="0"/>
              </a:rPr>
              <a:t>Making contact with</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Track down vs Search</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Unwanted child vs Child placed for adoption </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 taken away vs Court termination </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rtl="0" fontAlgn="base">
              <a:spcBef>
                <a:spcPts val="0"/>
              </a:spcBef>
              <a:spcAft>
                <a:spcPts val="0"/>
              </a:spcAft>
            </a:pPr>
            <a:r>
              <a:rPr lang="en-US" sz="1800" b="0" i="0" u="none" strike="noStrike" dirty="0">
                <a:solidFill>
                  <a:schemeClr val="tx1"/>
                </a:solidFill>
                <a:effectLst/>
                <a:latin typeface="Calibri" panose="020F0502020204030204" pitchFamily="34" charset="0"/>
              </a:rPr>
              <a:t>Reproductive</a:t>
            </a:r>
            <a:r>
              <a:rPr lang="en-US" dirty="0">
                <a:latin typeface="Calibri" panose="020F0502020204030204" pitchFamily="34" charset="0"/>
              </a:rPr>
              <a:t> Health:</a:t>
            </a:r>
            <a:endParaRPr lang="en-US" sz="1800" b="0" i="0" u="none" strike="noStrike" dirty="0">
              <a:solidFill>
                <a:schemeClr val="tx1"/>
              </a:solidFill>
              <a:effectLst/>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Hermaphrodite vs Intersex</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Transsexual vs Transgender</a:t>
            </a:r>
          </a:p>
          <a:p>
            <a:pPr marL="285750"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Calibri" panose="020F0502020204030204" pitchFamily="34" charset="0"/>
              </a:rPr>
              <a:t>Venereal Disease vs </a:t>
            </a:r>
            <a:r>
              <a:rPr lang="en-US" dirty="0">
                <a:latin typeface="Calibri" panose="020F0502020204030204" pitchFamily="34" charset="0"/>
              </a:rPr>
              <a:t>Sexually Transmitted Disease vs Sexually Transmitted Infections</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Clean and Dirty, vs Used, and Unused. </a:t>
            </a:r>
          </a:p>
          <a:p>
            <a:pPr marL="285750" indent="-285750" rtl="0" fontAlgn="base">
              <a:spcBef>
                <a:spcPts val="0"/>
              </a:spcBef>
              <a:spcAft>
                <a:spcPts val="0"/>
              </a:spcAft>
              <a:buFont typeface="Arial" panose="020B0604020202020204" pitchFamily="34" charset="0"/>
              <a:buChar char="•"/>
            </a:pPr>
            <a:endParaRPr lang="en-US" dirty="0">
              <a:latin typeface="Calibri" panose="020F0502020204030204" pitchFamily="34" charset="0"/>
            </a:endParaRPr>
          </a:p>
          <a:p>
            <a:pPr rtl="0" fontAlgn="base">
              <a:spcBef>
                <a:spcPts val="0"/>
              </a:spcBef>
              <a:spcAft>
                <a:spcPts val="0"/>
              </a:spcAft>
            </a:pPr>
            <a:r>
              <a:rPr lang="en-US" dirty="0">
                <a:latin typeface="Calibri" panose="020F0502020204030204" pitchFamily="34" charset="0"/>
              </a:rPr>
              <a:t>Person Centered Language:</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Slave VS person who was enslaved</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Disabled person VS Person with different abilities</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Wheelchair Bound VS Person in a wheelchair</a:t>
            </a:r>
          </a:p>
          <a:p>
            <a:pPr rtl="0" fontAlgn="base">
              <a:spcBef>
                <a:spcPts val="0"/>
              </a:spcBef>
              <a:spcAft>
                <a:spcPts val="0"/>
              </a:spcAft>
            </a:pPr>
            <a:endParaRPr lang="en-US" dirty="0">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endParaRPr lang="en-US" dirty="0">
              <a:latin typeface="Calibri" panose="020F0502020204030204" pitchFamily="34" charset="0"/>
            </a:endParaRPr>
          </a:p>
          <a:p>
            <a:pPr rtl="0" fontAlgn="base">
              <a:spcBef>
                <a:spcPts val="0"/>
              </a:spcBef>
              <a:spcAft>
                <a:spcPts val="0"/>
              </a:spcAft>
            </a:pPr>
            <a:endParaRPr lang="en-US" dirty="0">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endParaRPr lang="en-US" sz="1800" b="0" i="0" u="none" strike="noStrike" dirty="0">
              <a:solidFill>
                <a:schemeClr val="tx1"/>
              </a:solidFill>
              <a:effectLst/>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endParaRPr lang="en-US" sz="1800" b="0" i="0" u="none" strike="noStrike" dirty="0">
              <a:solidFill>
                <a:schemeClr val="tx1"/>
              </a:solidFill>
              <a:effectLst/>
              <a:latin typeface="Calibri" panose="020F0502020204030204" pitchFamily="34" charset="0"/>
            </a:endParaRPr>
          </a:p>
        </p:txBody>
      </p:sp>
      <p:sp>
        <p:nvSpPr>
          <p:cNvPr id="4" name="TextBox 3">
            <a:extLst>
              <a:ext uri="{FF2B5EF4-FFF2-40B4-BE49-F238E27FC236}">
                <a16:creationId xmlns:a16="http://schemas.microsoft.com/office/drawing/2014/main" id="{0479EC0E-D28A-4828-BF33-83947C5C24EC}"/>
              </a:ext>
            </a:extLst>
          </p:cNvPr>
          <p:cNvSpPr txBox="1"/>
          <p:nvPr/>
        </p:nvSpPr>
        <p:spPr>
          <a:xfrm>
            <a:off x="6783239" y="547122"/>
            <a:ext cx="5538158" cy="6740307"/>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endParaRPr lang="en-US" dirty="0">
              <a:latin typeface="Calibri" panose="020F0502020204030204" pitchFamily="34" charset="0"/>
            </a:endParaRPr>
          </a:p>
          <a:p>
            <a:pPr rtl="0" fontAlgn="base">
              <a:spcBef>
                <a:spcPts val="0"/>
              </a:spcBef>
              <a:spcAft>
                <a:spcPts val="0"/>
              </a:spcAft>
            </a:pPr>
            <a:r>
              <a:rPr lang="en-US" dirty="0">
                <a:latin typeface="Calibri" panose="020F0502020204030204" pitchFamily="34" charset="0"/>
              </a:rPr>
              <a:t>Gendered Language:</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Policeman VS Police Officer</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Mail man VS Mail Carrier</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Freshman vs First year student</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Airmen vs fliers/pilots</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Spokesman vs spokesperson </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Chairmen vs chairperson</a:t>
            </a:r>
          </a:p>
          <a:p>
            <a:pPr rtl="0" fontAlgn="base">
              <a:spcBef>
                <a:spcPts val="0"/>
              </a:spcBef>
              <a:spcAft>
                <a:spcPts val="0"/>
              </a:spcAft>
            </a:pPr>
            <a:endParaRPr lang="en-US" dirty="0">
              <a:latin typeface="Calibri" panose="020F0502020204030204" pitchFamily="34" charset="0"/>
            </a:endParaRPr>
          </a:p>
          <a:p>
            <a:pPr rtl="0" fontAlgn="base">
              <a:spcBef>
                <a:spcPts val="0"/>
              </a:spcBef>
              <a:spcAft>
                <a:spcPts val="0"/>
              </a:spcAft>
            </a:pPr>
            <a:r>
              <a:rPr lang="en-US" dirty="0">
                <a:latin typeface="Calibri" panose="020F0502020204030204" pitchFamily="34" charset="0"/>
              </a:rPr>
              <a:t>Slavery:</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Slave Owners vs Human Traffickers</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Mistresses' vs Rape victim/survivor </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Trading vs Kidnapping and paid for</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Discipline vs torture/murder</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Profiting vs theft/stole</a:t>
            </a:r>
          </a:p>
          <a:p>
            <a:pPr rtl="0" fontAlgn="base">
              <a:spcBef>
                <a:spcPts val="0"/>
              </a:spcBef>
              <a:spcAft>
                <a:spcPts val="0"/>
              </a:spcAft>
            </a:pPr>
            <a:endParaRPr lang="en-US" dirty="0">
              <a:latin typeface="Calibri" panose="020F0502020204030204" pitchFamily="34" charset="0"/>
            </a:endParaRPr>
          </a:p>
          <a:p>
            <a:pPr rtl="0" fontAlgn="base">
              <a:spcBef>
                <a:spcPts val="0"/>
              </a:spcBef>
              <a:spcAft>
                <a:spcPts val="0"/>
              </a:spcAft>
            </a:pPr>
            <a:r>
              <a:rPr lang="en-US" dirty="0">
                <a:latin typeface="Calibri" panose="020F0502020204030204" pitchFamily="34" charset="0"/>
              </a:rPr>
              <a:t>Race:</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Mongoloid, Negro, Ni****, </a:t>
            </a:r>
            <a:r>
              <a:rPr lang="en-US" dirty="0" err="1">
                <a:latin typeface="Calibri" panose="020F0502020204030204" pitchFamily="34" charset="0"/>
              </a:rPr>
              <a:t>Mullato</a:t>
            </a:r>
            <a:r>
              <a:rPr lang="en-US" dirty="0">
                <a:latin typeface="Calibri" panose="020F0502020204030204" pitchFamily="34" charset="0"/>
              </a:rPr>
              <a:t>, Black, African American, African descendant of people who were slaves.</a:t>
            </a: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Reds**s, Indian, First Nation, Indigenous, Tribal Name</a:t>
            </a:r>
            <a:endParaRPr lang="en-US" b="0" dirty="0">
              <a:solidFill>
                <a:schemeClr val="tx1"/>
              </a:solidFill>
              <a:effectLst/>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r>
              <a:rPr lang="en-US" dirty="0">
                <a:latin typeface="Calibri" panose="020F0502020204030204" pitchFamily="34" charset="0"/>
              </a:rPr>
              <a:t>Others:</a:t>
            </a:r>
            <a:endParaRPr lang="en-US" b="0" dirty="0">
              <a:solidFill>
                <a:schemeClr val="tx1"/>
              </a:solidFill>
              <a:effectLst/>
              <a:latin typeface="Calibri" panose="020F0502020204030204" pitchFamily="34" charset="0"/>
            </a:endParaRPr>
          </a:p>
          <a:p>
            <a:pPr rtl="0" fontAlgn="base">
              <a:spcBef>
                <a:spcPts val="0"/>
              </a:spcBef>
              <a:spcAft>
                <a:spcPts val="0"/>
              </a:spcAft>
            </a:pPr>
            <a:endParaRPr lang="en-US" dirty="0">
              <a:latin typeface="Calibri" panose="020F0502020204030204" pitchFamily="34" charset="0"/>
            </a:endParaRPr>
          </a:p>
          <a:p>
            <a:pPr rtl="0" fontAlgn="base">
              <a:spcBef>
                <a:spcPts val="0"/>
              </a:spcBef>
              <a:spcAft>
                <a:spcPts val="0"/>
              </a:spcAft>
            </a:pPr>
            <a:endParaRPr lang="en-US" dirty="0"/>
          </a:p>
        </p:txBody>
      </p:sp>
      <p:sp>
        <p:nvSpPr>
          <p:cNvPr id="5" name="Title 1">
            <a:extLst>
              <a:ext uri="{FF2B5EF4-FFF2-40B4-BE49-F238E27FC236}">
                <a16:creationId xmlns:a16="http://schemas.microsoft.com/office/drawing/2014/main" id="{3ADE74FC-D9F7-423C-8E4E-BE4DE15036C4}"/>
              </a:ext>
            </a:extLst>
          </p:cNvPr>
          <p:cNvSpPr txBox="1">
            <a:spLocks/>
          </p:cNvSpPr>
          <p:nvPr/>
        </p:nvSpPr>
        <p:spPr>
          <a:xfrm>
            <a:off x="3630068" y="0"/>
            <a:ext cx="4609259" cy="698677"/>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fontAlgn="base">
              <a:spcBef>
                <a:spcPts val="0"/>
              </a:spcBef>
            </a:pPr>
            <a:r>
              <a:rPr lang="en-US" u="sng" dirty="0">
                <a:solidFill>
                  <a:schemeClr val="tx1"/>
                </a:solidFill>
                <a:latin typeface="Calibri" panose="020F0502020204030204" pitchFamily="34" charset="0"/>
              </a:rPr>
              <a:t>Changes over time:</a:t>
            </a:r>
          </a:p>
        </p:txBody>
      </p:sp>
    </p:spTree>
    <p:extLst>
      <p:ext uri="{BB962C8B-B14F-4D97-AF65-F5344CB8AC3E}">
        <p14:creationId xmlns:p14="http://schemas.microsoft.com/office/powerpoint/2010/main" val="258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675E45C-125A-4964-B2C0-63B6345E04CC}"/>
              </a:ext>
            </a:extLst>
          </p:cNvPr>
          <p:cNvGraphicFramePr>
            <a:graphicFrameLocks noGrp="1"/>
          </p:cNvGraphicFramePr>
          <p:nvPr/>
        </p:nvGraphicFramePr>
        <p:xfrm>
          <a:off x="558350" y="1625974"/>
          <a:ext cx="10980892" cy="4084320"/>
        </p:xfrm>
        <a:graphic>
          <a:graphicData uri="http://schemas.openxmlformats.org/drawingml/2006/table">
            <a:tbl>
              <a:tblPr firstRow="1" bandRow="1">
                <a:tableStyleId>{5C22544A-7EE6-4342-B048-85BDC9FD1C3A}</a:tableStyleId>
              </a:tblPr>
              <a:tblGrid>
                <a:gridCol w="849664">
                  <a:extLst>
                    <a:ext uri="{9D8B030D-6E8A-4147-A177-3AD203B41FA5}">
                      <a16:colId xmlns:a16="http://schemas.microsoft.com/office/drawing/2014/main" val="2865970489"/>
                    </a:ext>
                  </a:extLst>
                </a:gridCol>
                <a:gridCol w="10131228">
                  <a:extLst>
                    <a:ext uri="{9D8B030D-6E8A-4147-A177-3AD203B41FA5}">
                      <a16:colId xmlns:a16="http://schemas.microsoft.com/office/drawing/2014/main" val="2511846992"/>
                    </a:ext>
                  </a:extLst>
                </a:gridCol>
              </a:tblGrid>
              <a:tr h="370840">
                <a:tc>
                  <a:txBody>
                    <a:bodyPr/>
                    <a:lstStyle/>
                    <a:p>
                      <a:endParaRPr lang="en-US" dirty="0"/>
                    </a:p>
                  </a:txBody>
                  <a:tcPr>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ro" panose="02040502050405020303" pitchFamily="18" charset="0"/>
                        </a:rPr>
                        <a:t>Microaggression </a:t>
                      </a:r>
                      <a:r>
                        <a:rPr lang="en-US" sz="1800" dirty="0">
                          <a:solidFill>
                            <a:schemeClr val="tx1"/>
                          </a:solidFill>
                          <a:latin typeface="Georgia Pro" panose="02040502050405020303" pitchFamily="18" charset="0"/>
                        </a:rPr>
                        <a:t>- </a:t>
                      </a:r>
                      <a:r>
                        <a:rPr lang="en-US" sz="1800" b="0" dirty="0">
                          <a:solidFill>
                            <a:schemeClr val="tx1"/>
                          </a:solidFill>
                          <a:latin typeface="Georgia Pro" panose="02040502050405020303" pitchFamily="18" charset="0"/>
                        </a:rPr>
                        <a:t>is a term used for brief and commonplace daily verbal, behavioral, or environmental indignities, whether intentional or unintentional, that communicate hostile, derogatory, or negative prejudicial slights and insults toward any group, particularly culturally marginalized groups.</a:t>
                      </a:r>
                    </a:p>
                    <a:p>
                      <a:endParaRPr lang="en-US" sz="800" dirty="0"/>
                    </a:p>
                  </a:txBody>
                  <a:tcPr anchor="ctr">
                    <a:solidFill>
                      <a:srgbClr val="CCCCFF"/>
                    </a:solidFill>
                  </a:tcPr>
                </a:tc>
                <a:extLst>
                  <a:ext uri="{0D108BD9-81ED-4DB2-BD59-A6C34878D82A}">
                    <a16:rowId xmlns:a16="http://schemas.microsoft.com/office/drawing/2014/main" val="892871664"/>
                  </a:ext>
                </a:extLst>
              </a:tr>
              <a:tr h="370840">
                <a:tc>
                  <a:txBody>
                    <a:bodyPr/>
                    <a:lstStyle/>
                    <a:p>
                      <a:endParaRPr lang="en-US" dirty="0"/>
                    </a:p>
                  </a:txBody>
                  <a:tcPr>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Georgia Pro" panose="02040502050405020303" pitchFamily="18" charset="0"/>
                        </a:rPr>
                        <a:t>Microinvalidation </a:t>
                      </a:r>
                      <a:r>
                        <a:rPr lang="en-US" sz="1800" dirty="0">
                          <a:latin typeface="Georgia Pro" panose="02040502050405020303" pitchFamily="18" charset="0"/>
                        </a:rPr>
                        <a:t>- Verbal comments or behaviors that exclude, negate, or nullify the psychological thoughts, feelings or experiential reality of a person of color.</a:t>
                      </a:r>
                    </a:p>
                    <a:p>
                      <a:endParaRPr lang="en-US" sz="800" dirty="0"/>
                    </a:p>
                  </a:txBody>
                  <a:tcPr anchor="ctr">
                    <a:solidFill>
                      <a:srgbClr val="CC99FF"/>
                    </a:solidFill>
                  </a:tcPr>
                </a:tc>
                <a:extLst>
                  <a:ext uri="{0D108BD9-81ED-4DB2-BD59-A6C34878D82A}">
                    <a16:rowId xmlns:a16="http://schemas.microsoft.com/office/drawing/2014/main" val="3864670786"/>
                  </a:ext>
                </a:extLst>
              </a:tr>
              <a:tr h="370840">
                <a:tc>
                  <a:txBody>
                    <a:bodyPr/>
                    <a:lstStyle/>
                    <a:p>
                      <a:endParaRPr lang="en-US" dirty="0"/>
                    </a:p>
                  </a:txBody>
                  <a:tcPr>
                    <a:solidFill>
                      <a:srgbClr val="99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Georgia Pro" panose="02040502050405020303" pitchFamily="18" charset="0"/>
                        </a:rPr>
                        <a:t>Unconscious biases - </a:t>
                      </a:r>
                      <a:r>
                        <a:rPr lang="en-US" sz="1800" dirty="0">
                          <a:latin typeface="Georgia Pro" panose="02040502050405020303" pitchFamily="18" charset="0"/>
                        </a:rPr>
                        <a:t>are social stereotypes about certain groups of people that individuals form outside their own conscious awareness.</a:t>
                      </a:r>
                    </a:p>
                    <a:p>
                      <a:endParaRPr lang="en-US" sz="800" dirty="0"/>
                    </a:p>
                  </a:txBody>
                  <a:tcPr anchor="ctr">
                    <a:solidFill>
                      <a:srgbClr val="9999FF"/>
                    </a:solidFill>
                  </a:tcPr>
                </a:tc>
                <a:extLst>
                  <a:ext uri="{0D108BD9-81ED-4DB2-BD59-A6C34878D82A}">
                    <a16:rowId xmlns:a16="http://schemas.microsoft.com/office/drawing/2014/main" val="3653418541"/>
                  </a:ext>
                </a:extLst>
              </a:tr>
              <a:tr h="370840">
                <a:tc>
                  <a:txBody>
                    <a:bodyPr/>
                    <a:lstStyle/>
                    <a:p>
                      <a:endParaRPr lang="en-US" dirty="0"/>
                    </a:p>
                  </a:txBody>
                  <a:tcPr>
                    <a:solidFill>
                      <a:srgbClr val="99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Georgia Pro" panose="02040502050405020303" pitchFamily="18" charset="0"/>
                        </a:rPr>
                        <a:t>Bias </a:t>
                      </a:r>
                      <a:r>
                        <a:rPr lang="en-US" sz="1800" dirty="0">
                          <a:latin typeface="Georgia Pro" panose="02040502050405020303" pitchFamily="18" charset="0"/>
                        </a:rPr>
                        <a:t>- prejudice in favor of or against one thing, person, or group compared with another, usually in a way considered to be unfair.</a:t>
                      </a:r>
                    </a:p>
                    <a:p>
                      <a:endParaRPr lang="en-US" sz="800" dirty="0"/>
                    </a:p>
                  </a:txBody>
                  <a:tcPr anchor="ctr">
                    <a:solidFill>
                      <a:srgbClr val="CC66FF"/>
                    </a:solidFill>
                  </a:tcPr>
                </a:tc>
                <a:extLst>
                  <a:ext uri="{0D108BD9-81ED-4DB2-BD59-A6C34878D82A}">
                    <a16:rowId xmlns:a16="http://schemas.microsoft.com/office/drawing/2014/main" val="505315311"/>
                  </a:ext>
                </a:extLst>
              </a:tr>
            </a:tbl>
          </a:graphicData>
        </a:graphic>
      </p:graphicFrame>
      <p:sp>
        <p:nvSpPr>
          <p:cNvPr id="9" name="Title 1">
            <a:extLst>
              <a:ext uri="{FF2B5EF4-FFF2-40B4-BE49-F238E27FC236}">
                <a16:creationId xmlns:a16="http://schemas.microsoft.com/office/drawing/2014/main" id="{FBE43300-9525-4957-AE1E-939B2287F4DD}"/>
              </a:ext>
            </a:extLst>
          </p:cNvPr>
          <p:cNvSpPr>
            <a:spLocks noGrp="1"/>
          </p:cNvSpPr>
          <p:nvPr>
            <p:ph type="title"/>
          </p:nvPr>
        </p:nvSpPr>
        <p:spPr>
          <a:xfrm>
            <a:off x="839788" y="365125"/>
            <a:ext cx="10515600" cy="978153"/>
          </a:xfrm>
        </p:spPr>
        <p:txBody>
          <a:bodyPr/>
          <a:lstStyle/>
          <a:p>
            <a:pPr algn="ctr"/>
            <a:r>
              <a:rPr lang="en-US" b="1" dirty="0">
                <a:solidFill>
                  <a:srgbClr val="7030A0"/>
                </a:solidFill>
                <a:latin typeface="Georgia Pro" panose="02040502050405020303" pitchFamily="18" charset="0"/>
              </a:rPr>
              <a:t>Bias and Microaggressions</a:t>
            </a:r>
          </a:p>
        </p:txBody>
      </p:sp>
      <p:sp>
        <p:nvSpPr>
          <p:cNvPr id="3" name="TextBox 2">
            <a:extLst>
              <a:ext uri="{FF2B5EF4-FFF2-40B4-BE49-F238E27FC236}">
                <a16:creationId xmlns:a16="http://schemas.microsoft.com/office/drawing/2014/main" id="{50F3E686-8EAA-4234-8C26-536052112CCB}"/>
              </a:ext>
            </a:extLst>
          </p:cNvPr>
          <p:cNvSpPr txBox="1"/>
          <p:nvPr/>
        </p:nvSpPr>
        <p:spPr>
          <a:xfrm>
            <a:off x="2013626" y="6070060"/>
            <a:ext cx="6799634" cy="369332"/>
          </a:xfrm>
          <a:prstGeom prst="rect">
            <a:avLst/>
          </a:prstGeom>
          <a:noFill/>
        </p:spPr>
        <p:txBody>
          <a:bodyPr wrap="square" rtlCol="0">
            <a:spAutoFit/>
          </a:bodyPr>
          <a:lstStyle/>
          <a:p>
            <a:r>
              <a:rPr lang="en-US" dirty="0"/>
              <a:t>***Further training on the various types and examples of these.</a:t>
            </a:r>
          </a:p>
        </p:txBody>
      </p:sp>
    </p:spTree>
    <p:extLst>
      <p:ext uri="{BB962C8B-B14F-4D97-AF65-F5344CB8AC3E}">
        <p14:creationId xmlns:p14="http://schemas.microsoft.com/office/powerpoint/2010/main" val="165349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BDED-E30E-4E7D-83EF-5C38EF1175B0}"/>
              </a:ext>
            </a:extLst>
          </p:cNvPr>
          <p:cNvSpPr>
            <a:spLocks noGrp="1"/>
          </p:cNvSpPr>
          <p:nvPr>
            <p:ph type="title"/>
          </p:nvPr>
        </p:nvSpPr>
        <p:spPr/>
        <p:txBody>
          <a:bodyPr/>
          <a:lstStyle/>
          <a:p>
            <a:r>
              <a:rPr lang="en-US" dirty="0"/>
              <a:t>Racial and Cultural Diversity &amp; Disparities </a:t>
            </a:r>
          </a:p>
        </p:txBody>
      </p:sp>
      <p:sp>
        <p:nvSpPr>
          <p:cNvPr id="3" name="Content Placeholder 2">
            <a:extLst>
              <a:ext uri="{FF2B5EF4-FFF2-40B4-BE49-F238E27FC236}">
                <a16:creationId xmlns:a16="http://schemas.microsoft.com/office/drawing/2014/main" id="{6003FB9B-C434-4571-9EAE-4ADD7D3694E2}"/>
              </a:ext>
            </a:extLst>
          </p:cNvPr>
          <p:cNvSpPr>
            <a:spLocks noGrp="1"/>
          </p:cNvSpPr>
          <p:nvPr>
            <p:ph idx="1"/>
          </p:nvPr>
        </p:nvSpPr>
        <p:spPr>
          <a:xfrm>
            <a:off x="3745148" y="2438399"/>
            <a:ext cx="7959123" cy="4030495"/>
          </a:xfrm>
        </p:spPr>
        <p:txBody>
          <a:bodyPr>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3F3F3F"/>
                </a:solidFill>
                <a:effectLst/>
                <a:latin typeface="Calibri" panose="020F0502020204030204" pitchFamily="34" charset="0"/>
              </a:rPr>
              <a:t>How much racial and cultural diversity existed in the community you lived in during the years you were growing up?</a:t>
            </a:r>
          </a:p>
          <a:p>
            <a:pPr marL="0" indent="0" rtl="0" fontAlgn="base">
              <a:spcBef>
                <a:spcPts val="0"/>
              </a:spcBef>
              <a:spcAft>
                <a:spcPts val="0"/>
              </a:spcAft>
              <a:buNone/>
            </a:pPr>
            <a:endParaRPr lang="en-US" sz="1800" b="0" i="0" u="none" strike="noStrike" dirty="0">
              <a:solidFill>
                <a:srgbClr val="90C226"/>
              </a:solidFill>
              <a:effectLst/>
              <a:latin typeface="Noto Sans Symbols"/>
            </a:endParaRPr>
          </a:p>
          <a:p>
            <a:pPr rtl="0" fontAlgn="base">
              <a:spcBef>
                <a:spcPts val="1000"/>
              </a:spcBef>
              <a:spcAft>
                <a:spcPts val="0"/>
              </a:spcAft>
              <a:buFont typeface="Arial" panose="020B0604020202020204" pitchFamily="34" charset="0"/>
              <a:buChar char="•"/>
            </a:pPr>
            <a:r>
              <a:rPr lang="en-US" sz="1800" b="0" i="0" u="none" strike="noStrike" dirty="0">
                <a:solidFill>
                  <a:srgbClr val="3F3F3F"/>
                </a:solidFill>
                <a:effectLst/>
                <a:latin typeface="Calibri" panose="020F0502020204030204" pitchFamily="34" charset="0"/>
              </a:rPr>
              <a:t>What are some changes needed in your workplace? </a:t>
            </a:r>
          </a:p>
          <a:p>
            <a:pPr lvl="1" fontAlgn="base">
              <a:spcBef>
                <a:spcPts val="1000"/>
              </a:spcBef>
              <a:buFont typeface="Arial" panose="020B0604020202020204" pitchFamily="34" charset="0"/>
              <a:buChar char="•"/>
            </a:pPr>
            <a:r>
              <a:rPr lang="en-US" sz="1600" b="0" i="0" u="none" strike="noStrike" dirty="0">
                <a:solidFill>
                  <a:srgbClr val="3F3F3F"/>
                </a:solidFill>
                <a:effectLst/>
                <a:latin typeface="Calibri" panose="020F0502020204030204" pitchFamily="34" charset="0"/>
              </a:rPr>
              <a:t>How can you influence or make these changes?</a:t>
            </a:r>
          </a:p>
          <a:p>
            <a:pPr lvl="1" fontAlgn="base">
              <a:spcBef>
                <a:spcPts val="1000"/>
              </a:spcBef>
              <a:buFont typeface="Arial" panose="020B0604020202020204" pitchFamily="34" charset="0"/>
              <a:buChar char="•"/>
            </a:pPr>
            <a:r>
              <a:rPr lang="en-US" sz="1600" dirty="0">
                <a:solidFill>
                  <a:srgbClr val="3F3F3F"/>
                </a:solidFill>
                <a:latin typeface="Calibri" panose="020F0502020204030204" pitchFamily="34" charset="0"/>
              </a:rPr>
              <a:t>Policy examples</a:t>
            </a:r>
          </a:p>
          <a:p>
            <a:pPr marL="320040" lvl="1" indent="0" fontAlgn="base">
              <a:spcBef>
                <a:spcPts val="1000"/>
              </a:spcBef>
              <a:buNone/>
            </a:pPr>
            <a:endParaRPr lang="en-US" sz="1800" b="0" i="0" u="none" strike="noStrike" dirty="0">
              <a:solidFill>
                <a:srgbClr val="90C226"/>
              </a:solidFill>
              <a:effectLst/>
              <a:latin typeface="Noto Sans Symbols"/>
            </a:endParaRPr>
          </a:p>
          <a:p>
            <a:pPr>
              <a:buFont typeface="Arial" panose="020B0604020202020204" pitchFamily="34" charset="0"/>
              <a:buChar char="•"/>
            </a:pPr>
            <a:r>
              <a:rPr lang="en-US" sz="2000" b="1" i="0" u="none" strike="noStrike" dirty="0">
                <a:solidFill>
                  <a:srgbClr val="3F3F3F"/>
                </a:solidFill>
                <a:effectLst/>
                <a:latin typeface="Calibri" panose="020F0502020204030204" pitchFamily="34" charset="0"/>
              </a:rPr>
              <a:t>What are the disparities today in your community/organizations that you are a part of affecting/addressing/changing- (arts, housing, employment, education, childcare etc.)</a:t>
            </a:r>
            <a:endParaRPr lang="en-US" sz="2000" b="1" i="0" u="none" strike="noStrike" dirty="0">
              <a:solidFill>
                <a:srgbClr val="90C226"/>
              </a:solidFill>
              <a:effectLst/>
              <a:latin typeface="Noto Sans Symbols"/>
            </a:endParaRPr>
          </a:p>
          <a:p>
            <a:endParaRPr lang="en-US" dirty="0"/>
          </a:p>
        </p:txBody>
      </p:sp>
    </p:spTree>
    <p:extLst>
      <p:ext uri="{BB962C8B-B14F-4D97-AF65-F5344CB8AC3E}">
        <p14:creationId xmlns:p14="http://schemas.microsoft.com/office/powerpoint/2010/main" val="100595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5772D0-96F0-4105-A9FB-7B345412434E}"/>
              </a:ext>
            </a:extLst>
          </p:cNvPr>
          <p:cNvSpPr txBox="1"/>
          <p:nvPr/>
        </p:nvSpPr>
        <p:spPr>
          <a:xfrm>
            <a:off x="3848542" y="1598341"/>
            <a:ext cx="8106752" cy="4089068"/>
          </a:xfrm>
          <a:prstGeom prst="rect">
            <a:avLst/>
          </a:prstGeom>
          <a:no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Practice the Seven Generation Thinking</a:t>
            </a:r>
          </a:p>
          <a:p>
            <a:pPr>
              <a:lnSpc>
                <a:spcPct val="107000"/>
              </a:lnSpc>
              <a:spcBef>
                <a:spcPts val="0"/>
              </a:spcBef>
              <a:spcAft>
                <a:spcPts val="800"/>
              </a:spcAft>
            </a:pPr>
            <a:endParaRPr lang="en-US" sz="2000" dirty="0">
              <a:latin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Those who do not learn history are destined to repeat it. /</a:t>
            </a:r>
            <a:r>
              <a:rPr lang="en-US" sz="2000" b="0" i="0" dirty="0">
                <a:effectLst/>
                <a:latin typeface="utopia-std"/>
              </a:rPr>
              <a:t>“Those who cannot remember the past are condemned to repeat it.” -Writer and philosopher George Santayana</a:t>
            </a:r>
          </a:p>
          <a:p>
            <a:pPr marL="285750" indent="-285750">
              <a:lnSpc>
                <a:spcPct val="107000"/>
              </a:lnSpc>
              <a:spcBef>
                <a:spcPts val="0"/>
              </a:spcBef>
              <a:spcAft>
                <a:spcPts val="800"/>
              </a:spcAft>
              <a:buFont typeface="Arial" panose="020B0604020202020204" pitchFamily="34" charset="0"/>
              <a:buChar char="•"/>
            </a:pPr>
            <a:endParaRPr lang="en-US" sz="2000" dirty="0">
              <a:latin typeface="utopia-std"/>
            </a:endParaRPr>
          </a:p>
          <a:p>
            <a:pPr marL="285750" indent="-285750">
              <a:lnSpc>
                <a:spcPct val="107000"/>
              </a:lnSpc>
              <a:spcAft>
                <a:spcPts val="8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Sankofa:  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Sankofa bird of the Ghana Tribe in Africa reminds us that </a:t>
            </a: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we must move forward as remember the past, </a:t>
            </a: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and at the same time, plant seeds for future generations. </a:t>
            </a:r>
            <a:endParaRPr lang="en-US" sz="2000" dirty="0">
              <a:latin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000" dirty="0"/>
          </a:p>
        </p:txBody>
      </p:sp>
      <p:pic>
        <p:nvPicPr>
          <p:cNvPr id="4" name="Picture 2" descr="Sankofa Bird Lined Journal: Ghanaian Adinkra Symbol Meaning Go Back and Get  It by Ama Heritage Collection">
            <a:extLst>
              <a:ext uri="{FF2B5EF4-FFF2-40B4-BE49-F238E27FC236}">
                <a16:creationId xmlns:a16="http://schemas.microsoft.com/office/drawing/2014/main" id="{75228B95-1D40-4673-A3FA-74817F296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196"/>
            <a:ext cx="3848542" cy="576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5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57ABD9E9-7D2D-4FDA-A47B-B71B86D85316}"/>
              </a:ext>
            </a:extLst>
          </p:cNvPr>
          <p:cNvPicPr>
            <a:picLocks noChangeAspect="1"/>
          </p:cNvPicPr>
          <p:nvPr/>
        </p:nvPicPr>
        <p:blipFill>
          <a:blip r:embed="rId3"/>
          <a:stretch>
            <a:fillRect/>
          </a:stretch>
        </p:blipFill>
        <p:spPr>
          <a:xfrm>
            <a:off x="56098" y="154146"/>
            <a:ext cx="4405312" cy="5854235"/>
          </a:xfrm>
          <a:prstGeom prst="rect">
            <a:avLst/>
          </a:prstGeom>
        </p:spPr>
      </p:pic>
      <p:sp>
        <p:nvSpPr>
          <p:cNvPr id="3" name="TextBox 2">
            <a:extLst>
              <a:ext uri="{FF2B5EF4-FFF2-40B4-BE49-F238E27FC236}">
                <a16:creationId xmlns:a16="http://schemas.microsoft.com/office/drawing/2014/main" id="{44B0AD9D-9E3A-45D9-A088-402E21319C52}"/>
              </a:ext>
            </a:extLst>
          </p:cNvPr>
          <p:cNvSpPr txBox="1"/>
          <p:nvPr/>
        </p:nvSpPr>
        <p:spPr>
          <a:xfrm>
            <a:off x="4992735" y="706837"/>
            <a:ext cx="7279631" cy="5068869"/>
          </a:xfrm>
          <a:prstGeom prst="rect">
            <a:avLst/>
          </a:prstGeom>
        </p:spPr>
        <p:txBody>
          <a:bodyPr vert="horz" lIns="91440" tIns="45720" rIns="91440" bIns="45720" rtlCol="0">
            <a:noAutofit/>
          </a:bodyPr>
          <a:lstStyle/>
          <a:p>
            <a:pPr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Sometimes we are in the wrong too.</a:t>
            </a:r>
          </a:p>
          <a:p>
            <a:pPr defTabSz="914400">
              <a:lnSpc>
                <a:spcPct val="101000"/>
              </a:lnSpc>
              <a:spcBef>
                <a:spcPts val="930"/>
              </a:spcBef>
            </a:pPr>
            <a:endParaRPr lang="en-US" dirty="0">
              <a:solidFill>
                <a:schemeClr val="tx2">
                  <a:lumMod val="75000"/>
                  <a:lumOff val="25000"/>
                </a:schemeClr>
              </a:solidFill>
            </a:endParaRPr>
          </a:p>
          <a:p>
            <a:pPr marL="342900"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Express sorrow</a:t>
            </a:r>
          </a:p>
          <a:p>
            <a:pPr marL="342900"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Own and name the wrong</a:t>
            </a:r>
          </a:p>
          <a:p>
            <a:pPr marL="342900"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Name the impact</a:t>
            </a:r>
          </a:p>
          <a:p>
            <a:pPr marL="342900"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No ifs/blames/buts</a:t>
            </a:r>
          </a:p>
          <a:p>
            <a:pPr marL="342900" indent="-320040" defTabSz="914400">
              <a:lnSpc>
                <a:spcPct val="101000"/>
              </a:lnSpc>
              <a:spcBef>
                <a:spcPts val="930"/>
              </a:spcBef>
              <a:buFont typeface="Corbel" panose="020B0503020204020204" pitchFamily="34" charset="0"/>
              <a:buChar char="–"/>
            </a:pPr>
            <a:r>
              <a:rPr lang="en-US" dirty="0">
                <a:solidFill>
                  <a:schemeClr val="tx2">
                    <a:lumMod val="75000"/>
                    <a:lumOff val="25000"/>
                  </a:schemeClr>
                </a:solidFill>
              </a:rPr>
              <a:t>Make amends </a:t>
            </a:r>
          </a:p>
          <a:p>
            <a:pPr marL="342900" indent="-320040" defTabSz="914400">
              <a:lnSpc>
                <a:spcPct val="101000"/>
              </a:lnSpc>
              <a:spcBef>
                <a:spcPts val="930"/>
              </a:spcBef>
              <a:buFont typeface="Corbel" panose="020B0503020204020204" pitchFamily="34" charset="0"/>
              <a:buChar char="–"/>
            </a:pPr>
            <a:endParaRPr lang="en-US" dirty="0">
              <a:solidFill>
                <a:schemeClr val="tx2">
                  <a:lumMod val="75000"/>
                  <a:lumOff val="25000"/>
                </a:schemeClr>
              </a:solidFill>
            </a:endParaRPr>
          </a:p>
          <a:p>
            <a:pPr marL="342900" indent="-320040" defTabSz="914400">
              <a:lnSpc>
                <a:spcPct val="101000"/>
              </a:lnSpc>
              <a:spcBef>
                <a:spcPts val="930"/>
              </a:spcBef>
              <a:buFont typeface="Corbel" panose="020B0503020204020204" pitchFamily="34" charset="0"/>
              <a:buChar char="–"/>
            </a:pPr>
            <a:endParaRPr lang="en-US" dirty="0">
              <a:solidFill>
                <a:schemeClr val="tx2">
                  <a:lumMod val="75000"/>
                  <a:lumOff val="25000"/>
                </a:schemeClr>
              </a:solidFill>
            </a:endParaRPr>
          </a:p>
        </p:txBody>
      </p:sp>
      <p:sp>
        <p:nvSpPr>
          <p:cNvPr id="4" name="Oval 3">
            <a:extLst>
              <a:ext uri="{FF2B5EF4-FFF2-40B4-BE49-F238E27FC236}">
                <a16:creationId xmlns:a16="http://schemas.microsoft.com/office/drawing/2014/main" id="{39D4B26B-D9E7-4C42-9E1D-F756A9E2BB4C}"/>
              </a:ext>
            </a:extLst>
          </p:cNvPr>
          <p:cNvSpPr/>
          <p:nvPr/>
        </p:nvSpPr>
        <p:spPr>
          <a:xfrm>
            <a:off x="8162282" y="2929725"/>
            <a:ext cx="3865163" cy="349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 defTabSz="914400">
              <a:lnSpc>
                <a:spcPct val="101000"/>
              </a:lnSpc>
              <a:spcBef>
                <a:spcPts val="930"/>
              </a:spcBef>
            </a:pPr>
            <a:r>
              <a:rPr lang="en-US" dirty="0">
                <a:solidFill>
                  <a:schemeClr val="bg1"/>
                </a:solidFill>
                <a:effectLst/>
                <a:ea typeface="Calibri" panose="020F0502020204030204" pitchFamily="34" charset="0"/>
                <a:cs typeface="Times New Roman" panose="02020603050405020304" pitchFamily="18" charset="0"/>
              </a:rPr>
              <a:t>Watch your thoughts, for they become your </a:t>
            </a:r>
            <a:r>
              <a:rPr lang="en-US" dirty="0">
                <a:solidFill>
                  <a:schemeClr val="bg1"/>
                </a:solidFill>
                <a:ea typeface="Calibri" panose="020F0502020204030204" pitchFamily="34" charset="0"/>
                <a:cs typeface="Times New Roman" panose="02020603050405020304" pitchFamily="18" charset="0"/>
              </a:rPr>
              <a:t>words. Watch your words, for they become your actions, watch your actions, because they become your habits. </a:t>
            </a:r>
          </a:p>
          <a:p>
            <a:pPr marL="22860" defTabSz="914400">
              <a:lnSpc>
                <a:spcPct val="101000"/>
              </a:lnSpc>
              <a:spcBef>
                <a:spcPts val="930"/>
              </a:spcBef>
            </a:pPr>
            <a:r>
              <a:rPr lang="en-US" dirty="0">
                <a:solidFill>
                  <a:schemeClr val="bg1"/>
                </a:solidFill>
                <a:ea typeface="Calibri" panose="020F0502020204030204" pitchFamily="34" charset="0"/>
                <a:cs typeface="Times New Roman" panose="02020603050405020304" pitchFamily="18" charset="0"/>
              </a:rPr>
              <a:t>–Margaret Thatcher</a:t>
            </a:r>
            <a:endParaRPr lang="en-US"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864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4283-B3B9-4085-AF20-237777D19A2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68405EE-3CAC-411C-BAB9-025DB9F922B2}"/>
              </a:ext>
            </a:extLst>
          </p:cNvPr>
          <p:cNvSpPr>
            <a:spLocks noGrp="1"/>
          </p:cNvSpPr>
          <p:nvPr>
            <p:ph type="body" idx="1"/>
          </p:nvPr>
        </p:nvSpPr>
        <p:spPr>
          <a:xfrm>
            <a:off x="3711912" y="2546549"/>
            <a:ext cx="2183049" cy="644124"/>
          </a:xfrm>
        </p:spPr>
        <p:txBody>
          <a:bodyPr>
            <a:noAutofit/>
          </a:bodyPr>
          <a:lstStyle/>
          <a:p>
            <a:r>
              <a:rPr lang="en-US" sz="4200" dirty="0"/>
              <a:t>AAA</a:t>
            </a:r>
          </a:p>
        </p:txBody>
      </p:sp>
      <p:sp>
        <p:nvSpPr>
          <p:cNvPr id="4" name="Content Placeholder 3">
            <a:extLst>
              <a:ext uri="{FF2B5EF4-FFF2-40B4-BE49-F238E27FC236}">
                <a16:creationId xmlns:a16="http://schemas.microsoft.com/office/drawing/2014/main" id="{D9F4134E-B885-458C-8D3F-4C1D7AAF63BC}"/>
              </a:ext>
            </a:extLst>
          </p:cNvPr>
          <p:cNvSpPr>
            <a:spLocks noGrp="1"/>
          </p:cNvSpPr>
          <p:nvPr>
            <p:ph sz="half" idx="2"/>
          </p:nvPr>
        </p:nvSpPr>
        <p:spPr>
          <a:xfrm>
            <a:off x="3711912" y="3511711"/>
            <a:ext cx="2932079" cy="2779361"/>
          </a:xfrm>
        </p:spPr>
        <p:txBody>
          <a:bodyPr>
            <a:normAutofit fontScale="85000" lnSpcReduction="20000"/>
          </a:bodyPr>
          <a:lstStyle/>
          <a:p>
            <a:pPr marL="0" indent="0" defTabSz="914400">
              <a:lnSpc>
                <a:spcPct val="130000"/>
              </a:lnSpc>
              <a:spcBef>
                <a:spcPts val="930"/>
              </a:spcBef>
              <a:buNone/>
            </a:pPr>
            <a:r>
              <a:rPr lang="en-US" sz="2000" dirty="0">
                <a:solidFill>
                  <a:schemeClr val="tx2"/>
                </a:solidFill>
              </a:rPr>
              <a:t>A: Acknowledge</a:t>
            </a:r>
          </a:p>
          <a:p>
            <a:pPr marL="0" indent="0" defTabSz="914400">
              <a:lnSpc>
                <a:spcPct val="130000"/>
              </a:lnSpc>
              <a:spcBef>
                <a:spcPts val="930"/>
              </a:spcBef>
              <a:buNone/>
            </a:pPr>
            <a:r>
              <a:rPr lang="en-US" sz="2000" dirty="0">
                <a:solidFill>
                  <a:schemeClr val="tx2"/>
                </a:solidFill>
              </a:rPr>
              <a:t>A: Ask</a:t>
            </a:r>
          </a:p>
          <a:p>
            <a:pPr marL="0" indent="0" defTabSz="914400">
              <a:lnSpc>
                <a:spcPct val="130000"/>
              </a:lnSpc>
              <a:spcBef>
                <a:spcPts val="930"/>
              </a:spcBef>
              <a:buNone/>
            </a:pPr>
            <a:r>
              <a:rPr lang="en-US" sz="2000" dirty="0">
                <a:solidFill>
                  <a:schemeClr val="tx2"/>
                </a:solidFill>
              </a:rPr>
              <a:t>A: Adjust</a:t>
            </a:r>
          </a:p>
          <a:p>
            <a:endParaRPr lang="en-US" dirty="0"/>
          </a:p>
        </p:txBody>
      </p:sp>
      <p:sp>
        <p:nvSpPr>
          <p:cNvPr id="5" name="Text Placeholder 4">
            <a:extLst>
              <a:ext uri="{FF2B5EF4-FFF2-40B4-BE49-F238E27FC236}">
                <a16:creationId xmlns:a16="http://schemas.microsoft.com/office/drawing/2014/main" id="{1CC1BF1A-93E1-4FA0-94C5-20EE5D0603AF}"/>
              </a:ext>
            </a:extLst>
          </p:cNvPr>
          <p:cNvSpPr>
            <a:spLocks noGrp="1"/>
          </p:cNvSpPr>
          <p:nvPr>
            <p:ph type="body" sz="quarter" idx="3"/>
          </p:nvPr>
        </p:nvSpPr>
        <p:spPr>
          <a:xfrm>
            <a:off x="7431932" y="2295728"/>
            <a:ext cx="4272339" cy="1133272"/>
          </a:xfrm>
        </p:spPr>
        <p:txBody>
          <a:bodyPr>
            <a:normAutofit fontScale="55000" lnSpcReduction="20000"/>
          </a:bodyPr>
          <a:lstStyle/>
          <a:p>
            <a:r>
              <a:rPr lang="en-US" sz="7700" dirty="0"/>
              <a:t>Raven:</a:t>
            </a:r>
          </a:p>
          <a:p>
            <a:r>
              <a:rPr lang="en-US" sz="2400" dirty="0"/>
              <a:t>J. Luke Wood &amp; Frank Harris III</a:t>
            </a:r>
            <a:br>
              <a:rPr lang="en-US" u="sng" dirty="0"/>
            </a:br>
            <a:endParaRPr lang="en-US" dirty="0"/>
          </a:p>
        </p:txBody>
      </p:sp>
      <p:sp>
        <p:nvSpPr>
          <p:cNvPr id="6" name="Content Placeholder 5">
            <a:extLst>
              <a:ext uri="{FF2B5EF4-FFF2-40B4-BE49-F238E27FC236}">
                <a16:creationId xmlns:a16="http://schemas.microsoft.com/office/drawing/2014/main" id="{3C57F1DC-4A12-4E10-BD65-90F80A930F61}"/>
              </a:ext>
            </a:extLst>
          </p:cNvPr>
          <p:cNvSpPr>
            <a:spLocks noGrp="1"/>
          </p:cNvSpPr>
          <p:nvPr>
            <p:ph sz="quarter" idx="4"/>
          </p:nvPr>
        </p:nvSpPr>
        <p:spPr/>
        <p:txBody>
          <a:bodyPr>
            <a:normAutofit fontScale="85000" lnSpcReduction="20000"/>
          </a:bodyPr>
          <a:lstStyle/>
          <a:p>
            <a:pPr marL="0" marR="0" lvl="0" indent="0" defTabSz="914400" rtl="0" eaLnBrk="0" fontAlgn="base" latinLnBrk="0" hangingPunct="0">
              <a:spcBef>
                <a:spcPct val="0"/>
              </a:spcBef>
              <a:spcAft>
                <a:spcPct val="0"/>
              </a:spcAft>
              <a:buClrTx/>
              <a:buSzTx/>
              <a:buNone/>
              <a:tabLst/>
            </a:pPr>
            <a:endParaRPr kumimoji="0" lang="en-US" altLang="en-US" b="0" i="1" u="none" strike="noStrike" cap="none" normalizeH="0" baseline="0" dirty="0">
              <a:ln>
                <a:noFill/>
              </a:ln>
              <a:effectLst/>
              <a:latin typeface="Open Sans"/>
            </a:endParaRPr>
          </a:p>
          <a:p>
            <a:pPr marL="0" marR="0" lvl="0" indent="0" defTabSz="914400" rtl="0" eaLnBrk="0" fontAlgn="base" latinLnBrk="0" hangingPunct="0">
              <a:spcBef>
                <a:spcPct val="0"/>
              </a:spcBef>
              <a:spcAft>
                <a:spcPct val="0"/>
              </a:spcAft>
              <a:buClrTx/>
              <a:buSzTx/>
              <a:buNone/>
              <a:tabLst/>
            </a:pPr>
            <a:r>
              <a:rPr kumimoji="0" lang="en-US" altLang="en-US" b="0" i="1" u="none" strike="noStrike" cap="none" normalizeH="0" baseline="0" dirty="0">
                <a:ln>
                  <a:noFill/>
                </a:ln>
                <a:effectLst/>
                <a:latin typeface="Open Sans"/>
              </a:rPr>
              <a:t>R: 	Redirect</a:t>
            </a:r>
            <a:r>
              <a:rPr kumimoji="0" lang="en-US" altLang="en-US" b="0" i="0" u="none" strike="noStrike" cap="none" normalizeH="0" baseline="0" dirty="0">
                <a:ln>
                  <a:noFill/>
                </a:ln>
                <a:effectLst/>
                <a:latin typeface="Open Sans"/>
              </a:rPr>
              <a:t> </a:t>
            </a:r>
            <a:r>
              <a:rPr kumimoji="0" lang="en-US" altLang="en-US" b="0" i="1" u="none" strike="noStrike" cap="none" normalizeH="0" baseline="0" dirty="0">
                <a:ln>
                  <a:noFill/>
                </a:ln>
                <a:effectLst/>
                <a:latin typeface="Open Sans"/>
              </a:rPr>
              <a:t>the interaction</a:t>
            </a:r>
          </a:p>
          <a:p>
            <a:pPr marL="0" marR="0" lvl="0" indent="0" defTabSz="914400" rtl="0" eaLnBrk="0" fontAlgn="base" latinLnBrk="0" hangingPunct="0">
              <a:spcBef>
                <a:spcPct val="0"/>
              </a:spcBef>
              <a:spcAft>
                <a:spcPct val="0"/>
              </a:spcAft>
              <a:buClrTx/>
              <a:buSzTx/>
              <a:buNone/>
              <a:tabLst/>
            </a:pPr>
            <a:endParaRPr lang="en-US" altLang="en-US" dirty="0">
              <a:latin typeface="Open Sans"/>
            </a:endParaRPr>
          </a:p>
          <a:p>
            <a:pPr marL="0" marR="0" lvl="0" indent="0" defTabSz="914400" rtl="0" eaLnBrk="0" fontAlgn="base" latinLnBrk="0" hangingPunct="0">
              <a:spcBef>
                <a:spcPct val="0"/>
              </a:spcBef>
              <a:spcAft>
                <a:spcPct val="0"/>
              </a:spcAft>
              <a:buClrTx/>
              <a:buSzTx/>
              <a:buNone/>
              <a:tabLst/>
            </a:pPr>
            <a:r>
              <a:rPr kumimoji="0" lang="en-US" altLang="en-US" b="0" i="1" u="none" strike="noStrike" cap="none" normalizeH="0" baseline="0" dirty="0">
                <a:ln>
                  <a:noFill/>
                </a:ln>
                <a:effectLst/>
                <a:latin typeface="Open Sans"/>
              </a:rPr>
              <a:t>A: 	Ask probing questions</a:t>
            </a:r>
          </a:p>
          <a:p>
            <a:pPr marL="0" marR="0" lvl="0" indent="0" defTabSz="914400" rtl="0" eaLnBrk="0" fontAlgn="base" latinLnBrk="0" hangingPunct="0">
              <a:spcBef>
                <a:spcPct val="0"/>
              </a:spcBef>
              <a:spcAft>
                <a:spcPct val="0"/>
              </a:spcAft>
              <a:buClrTx/>
              <a:buSzTx/>
              <a:buNone/>
              <a:tabLst/>
            </a:pPr>
            <a:endParaRPr kumimoji="0" lang="en-US" altLang="en-US" b="0" i="0" u="none" strike="noStrike" cap="none" normalizeH="0" baseline="0" dirty="0">
              <a:ln>
                <a:noFill/>
              </a:ln>
              <a:effectLst/>
              <a:latin typeface="Open Sans"/>
            </a:endParaRPr>
          </a:p>
          <a:p>
            <a:pPr marL="0" marR="0" lvl="0" indent="0" defTabSz="914400" rtl="0" eaLnBrk="0" fontAlgn="base" latinLnBrk="0" hangingPunct="0">
              <a:spcBef>
                <a:spcPct val="0"/>
              </a:spcBef>
              <a:spcAft>
                <a:spcPct val="0"/>
              </a:spcAft>
              <a:buClrTx/>
              <a:buSzTx/>
              <a:buFontTx/>
              <a:buNone/>
              <a:tabLst/>
            </a:pPr>
            <a:r>
              <a:rPr kumimoji="0" lang="en-US" altLang="en-US" b="0" i="1" u="none" strike="noStrike" cap="none" normalizeH="0" baseline="0" dirty="0">
                <a:ln>
                  <a:noFill/>
                </a:ln>
                <a:effectLst/>
                <a:latin typeface="Open Sans"/>
              </a:rPr>
              <a:t>V: 	Values</a:t>
            </a:r>
            <a:r>
              <a:rPr kumimoji="0" lang="en-US" altLang="en-US" b="0" i="0" u="none" strike="noStrike" cap="none" normalizeH="0" baseline="0" dirty="0">
                <a:ln>
                  <a:noFill/>
                </a:ln>
                <a:effectLst/>
                <a:latin typeface="Open Sans"/>
              </a:rPr>
              <a:t> </a:t>
            </a:r>
            <a:r>
              <a:rPr kumimoji="0" lang="en-US" altLang="en-US" b="0" i="1" u="none" strike="noStrike" cap="none" normalizeH="0" baseline="0" dirty="0">
                <a:ln>
                  <a:noFill/>
                </a:ln>
                <a:effectLst/>
                <a:latin typeface="Open Sans"/>
              </a:rPr>
              <a:t>clarification</a:t>
            </a:r>
            <a:endParaRPr kumimoji="0" lang="en-US" altLang="en-US"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b="0" i="1" u="none" strike="noStrike" cap="none" normalizeH="0" baseline="0" dirty="0">
              <a:ln>
                <a:noFill/>
              </a:ln>
              <a:effectLst/>
              <a:latin typeface="Open Sans"/>
            </a:endParaRPr>
          </a:p>
          <a:p>
            <a:pPr marL="0" marR="0" lvl="0" indent="0" defTabSz="914400" rtl="0" eaLnBrk="0" fontAlgn="base" latinLnBrk="0" hangingPunct="0">
              <a:spcBef>
                <a:spcPct val="0"/>
              </a:spcBef>
              <a:spcAft>
                <a:spcPct val="0"/>
              </a:spcAft>
              <a:buClrTx/>
              <a:buSzTx/>
              <a:buFontTx/>
              <a:buNone/>
              <a:tabLst/>
            </a:pPr>
            <a:r>
              <a:rPr kumimoji="0" lang="en-US" altLang="en-US" b="0" i="1" u="none" strike="noStrike" cap="none" normalizeH="0" baseline="0" dirty="0">
                <a:ln>
                  <a:noFill/>
                </a:ln>
                <a:effectLst/>
                <a:latin typeface="Open Sans"/>
              </a:rPr>
              <a:t>E: 	Emphasize your own thoughts 	and feelings </a:t>
            </a:r>
          </a:p>
          <a:p>
            <a:pPr marL="0" marR="0" lvl="0" indent="0" defTabSz="914400" rtl="0" eaLnBrk="0" fontAlgn="base" latinLnBrk="0" hangingPunct="0">
              <a:spcBef>
                <a:spcPct val="0"/>
              </a:spcBef>
              <a:spcAft>
                <a:spcPct val="0"/>
              </a:spcAft>
              <a:buClrTx/>
              <a:buSzTx/>
              <a:buFontTx/>
              <a:buNone/>
              <a:tabLst/>
            </a:pPr>
            <a:endParaRPr kumimoji="0" lang="en-US" altLang="en-US" b="0" i="1" u="none" strike="noStrike" cap="none" normalizeH="0" baseline="0" dirty="0">
              <a:ln>
                <a:noFill/>
              </a:ln>
              <a:effectLst/>
              <a:latin typeface="Open Sans"/>
            </a:endParaRPr>
          </a:p>
          <a:p>
            <a:pPr marL="0" marR="0" lvl="0" indent="0" defTabSz="914400" rtl="0" eaLnBrk="0" fontAlgn="base" latinLnBrk="0" hangingPunct="0">
              <a:spcBef>
                <a:spcPct val="0"/>
              </a:spcBef>
              <a:spcAft>
                <a:spcPct val="0"/>
              </a:spcAft>
              <a:buClrTx/>
              <a:buSzTx/>
              <a:buFontTx/>
              <a:buNone/>
              <a:tabLst/>
            </a:pPr>
            <a:r>
              <a:rPr kumimoji="0" lang="en-US" altLang="en-US" b="0" i="1" u="none" strike="noStrike" cap="none" normalizeH="0" baseline="0" dirty="0">
                <a:ln>
                  <a:noFill/>
                </a:ln>
                <a:effectLst/>
                <a:latin typeface="Open Sans"/>
              </a:rPr>
              <a:t>N: 	Next steps </a:t>
            </a:r>
            <a:endParaRPr lang="en-US" dirty="0"/>
          </a:p>
          <a:p>
            <a:endParaRPr lang="en-US" dirty="0"/>
          </a:p>
          <a:p>
            <a:endParaRPr lang="en-US" dirty="0"/>
          </a:p>
        </p:txBody>
      </p:sp>
    </p:spTree>
    <p:extLst>
      <p:ext uri="{BB962C8B-B14F-4D97-AF65-F5344CB8AC3E}">
        <p14:creationId xmlns:p14="http://schemas.microsoft.com/office/powerpoint/2010/main" val="2506549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7BB585-417D-4702-8D5A-FD45BBAE1FA6}"/>
              </a:ext>
            </a:extLst>
          </p:cNvPr>
          <p:cNvSpPr txBox="1"/>
          <p:nvPr/>
        </p:nvSpPr>
        <p:spPr>
          <a:xfrm>
            <a:off x="3833872" y="2006445"/>
            <a:ext cx="6563311" cy="3651504"/>
          </a:xfrm>
          <a:prstGeom prst="rect">
            <a:avLst/>
          </a:prstGeom>
        </p:spPr>
        <p:txBody>
          <a:bodyPr vert="horz" lIns="91440" tIns="45720" rIns="91440" bIns="45720" rtlCol="0">
            <a:normAutofit/>
          </a:bodyPr>
          <a:lstStyle/>
          <a:p>
            <a:pPr indent="-320040" defTabSz="914400">
              <a:lnSpc>
                <a:spcPct val="101000"/>
              </a:lnSpc>
              <a:spcBef>
                <a:spcPts val="930"/>
              </a:spcBef>
              <a:buFont typeface="Corbel" panose="020B0503020204020204" pitchFamily="34" charset="0"/>
              <a:buChar char="–"/>
            </a:pPr>
            <a:r>
              <a:rPr lang="en-US" sz="2000" b="0" i="0" u="none" strike="noStrike" dirty="0">
                <a:solidFill>
                  <a:schemeClr val="tx2">
                    <a:lumMod val="75000"/>
                    <a:lumOff val="25000"/>
                  </a:schemeClr>
                </a:solidFill>
                <a:effectLst/>
              </a:rPr>
              <a:t>Where did you learn to stand up for things that you believe in?</a:t>
            </a:r>
          </a:p>
          <a:p>
            <a:pPr defTabSz="914400">
              <a:lnSpc>
                <a:spcPct val="101000"/>
              </a:lnSpc>
              <a:spcBef>
                <a:spcPts val="930"/>
              </a:spcBef>
            </a:pPr>
            <a:endParaRPr lang="en-US" sz="2000" b="0" i="0" u="none" strike="noStrike" dirty="0">
              <a:solidFill>
                <a:schemeClr val="tx2">
                  <a:lumMod val="75000"/>
                  <a:lumOff val="25000"/>
                </a:schemeClr>
              </a:solidFill>
              <a:effectLst/>
            </a:endParaRPr>
          </a:p>
          <a:p>
            <a:pPr indent="-320040" defTabSz="914400">
              <a:lnSpc>
                <a:spcPct val="101000"/>
              </a:lnSpc>
              <a:spcBef>
                <a:spcPts val="930"/>
              </a:spcBef>
              <a:buFont typeface="Corbel" panose="020B0503020204020204" pitchFamily="34" charset="0"/>
              <a:buChar char="–"/>
            </a:pPr>
            <a:r>
              <a:rPr lang="en-US" sz="2000" dirty="0">
                <a:solidFill>
                  <a:schemeClr val="tx2">
                    <a:lumMod val="75000"/>
                    <a:lumOff val="25000"/>
                  </a:schemeClr>
                </a:solidFill>
              </a:rPr>
              <a:t>What are you doing to learn about other races, ethnicities, and cultures?</a:t>
            </a:r>
          </a:p>
          <a:p>
            <a:pPr defTabSz="914400">
              <a:lnSpc>
                <a:spcPct val="101000"/>
              </a:lnSpc>
              <a:spcBef>
                <a:spcPts val="930"/>
              </a:spcBef>
            </a:pPr>
            <a:endParaRPr lang="en-US" sz="2000" dirty="0">
              <a:solidFill>
                <a:schemeClr val="tx2">
                  <a:lumMod val="75000"/>
                  <a:lumOff val="25000"/>
                </a:schemeClr>
              </a:solidFill>
            </a:endParaRPr>
          </a:p>
          <a:p>
            <a:pPr indent="-320040" defTabSz="914400">
              <a:lnSpc>
                <a:spcPct val="101000"/>
              </a:lnSpc>
              <a:spcBef>
                <a:spcPts val="930"/>
              </a:spcBef>
              <a:buFont typeface="Corbel" panose="020B0503020204020204" pitchFamily="34" charset="0"/>
              <a:buChar char="–"/>
            </a:pPr>
            <a:r>
              <a:rPr lang="en-US" sz="2000" b="0" i="0" u="none" strike="noStrike" dirty="0">
                <a:solidFill>
                  <a:schemeClr val="tx2">
                    <a:lumMod val="75000"/>
                    <a:lumOff val="25000"/>
                  </a:schemeClr>
                </a:solidFill>
                <a:effectLst/>
              </a:rPr>
              <a:t>Reflect on a podcast, movie, book, event, etc. that elevated or educated you about a Black or Indigenous communities. </a:t>
            </a:r>
            <a:endParaRPr lang="en-US" sz="1400" b="0" i="0" u="none" strike="noStrike" dirty="0">
              <a:solidFill>
                <a:schemeClr val="tx2">
                  <a:lumMod val="75000"/>
                  <a:lumOff val="25000"/>
                </a:schemeClr>
              </a:solidFill>
              <a:effectLst/>
            </a:endParaRPr>
          </a:p>
        </p:txBody>
      </p:sp>
      <p:sp>
        <p:nvSpPr>
          <p:cNvPr id="2" name="TextBox 1">
            <a:extLst>
              <a:ext uri="{FF2B5EF4-FFF2-40B4-BE49-F238E27FC236}">
                <a16:creationId xmlns:a16="http://schemas.microsoft.com/office/drawing/2014/main" id="{DE02FE02-4E5C-482F-B238-1D7C4328DC0F}"/>
              </a:ext>
            </a:extLst>
          </p:cNvPr>
          <p:cNvSpPr txBox="1"/>
          <p:nvPr/>
        </p:nvSpPr>
        <p:spPr>
          <a:xfrm>
            <a:off x="4093632" y="303938"/>
            <a:ext cx="5407819" cy="923330"/>
          </a:xfrm>
          <a:prstGeom prst="rect">
            <a:avLst/>
          </a:prstGeom>
          <a:noFill/>
        </p:spPr>
        <p:txBody>
          <a:bodyPr wrap="square" rtlCol="0">
            <a:spAutoFit/>
          </a:bodyPr>
          <a:lstStyle/>
          <a:p>
            <a:r>
              <a:rPr lang="en-US" sz="5400" dirty="0">
                <a:solidFill>
                  <a:schemeClr val="accent1">
                    <a:lumMod val="75000"/>
                  </a:schemeClr>
                </a:solidFill>
              </a:rPr>
              <a:t>Self-Reflection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12F39D8-C8A4-4E21-8571-FD8F40A37238}"/>
                  </a:ext>
                </a:extLst>
              </p14:cNvPr>
              <p14:cNvContentPartPr/>
              <p14:nvPr/>
            </p14:nvContentPartPr>
            <p14:xfrm>
              <a:off x="2462493" y="2568933"/>
              <a:ext cx="360" cy="360"/>
            </p14:xfrm>
          </p:contentPart>
        </mc:Choice>
        <mc:Fallback xmlns="">
          <p:pic>
            <p:nvPicPr>
              <p:cNvPr id="4" name="Ink 3">
                <a:extLst>
                  <a:ext uri="{FF2B5EF4-FFF2-40B4-BE49-F238E27FC236}">
                    <a16:creationId xmlns:a16="http://schemas.microsoft.com/office/drawing/2014/main" id="{F12F39D8-C8A4-4E21-8571-FD8F40A37238}"/>
                  </a:ext>
                </a:extLst>
              </p:cNvPr>
              <p:cNvPicPr/>
              <p:nvPr/>
            </p:nvPicPr>
            <p:blipFill>
              <a:blip r:embed="rId3"/>
              <a:stretch>
                <a:fillRect/>
              </a:stretch>
            </p:blipFill>
            <p:spPr>
              <a:xfrm>
                <a:off x="2453493" y="2560293"/>
                <a:ext cx="18000" cy="18000"/>
              </a:xfrm>
              <a:prstGeom prst="rect">
                <a:avLst/>
              </a:prstGeom>
            </p:spPr>
          </p:pic>
        </mc:Fallback>
      </mc:AlternateContent>
    </p:spTree>
    <p:extLst>
      <p:ext uri="{BB962C8B-B14F-4D97-AF65-F5344CB8AC3E}">
        <p14:creationId xmlns:p14="http://schemas.microsoft.com/office/powerpoint/2010/main" val="346338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2" name="Freeform: Shape 11">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4" name="Rectangle: Rounded Corners 13">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E583A-FE29-42E3-AD2B-339E23AADAA0}"/>
              </a:ext>
            </a:extLst>
          </p:cNvPr>
          <p:cNvSpPr>
            <a:spLocks noGrp="1"/>
          </p:cNvSpPr>
          <p:nvPr>
            <p:ph type="title"/>
          </p:nvPr>
        </p:nvSpPr>
        <p:spPr>
          <a:xfrm>
            <a:off x="1217404" y="1389604"/>
            <a:ext cx="9676673" cy="969404"/>
          </a:xfrm>
        </p:spPr>
        <p:txBody>
          <a:bodyPr anchor="ctr">
            <a:normAutofit fontScale="90000"/>
          </a:bodyPr>
          <a:lstStyle/>
          <a:p>
            <a:pPr algn="ctr"/>
            <a:r>
              <a:rPr lang="en-US" sz="3100" dirty="0"/>
              <a:t>SCENARIO’S: Immunizations, Mongolian Marks, Assumptions </a:t>
            </a:r>
            <a:br>
              <a:rPr lang="en-US" sz="1400" dirty="0"/>
            </a:br>
            <a:br>
              <a:rPr lang="en-US" sz="1400" dirty="0"/>
            </a:br>
            <a:br>
              <a:rPr lang="en-US" sz="1400" dirty="0"/>
            </a:br>
            <a:endParaRPr lang="en-US" sz="1400" dirty="0"/>
          </a:p>
        </p:txBody>
      </p:sp>
      <p:cxnSp>
        <p:nvCxnSpPr>
          <p:cNvPr id="16" name="Straight Connector 1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A50156-5622-4880-B99F-B9351B59B6EC}"/>
              </a:ext>
            </a:extLst>
          </p:cNvPr>
          <p:cNvSpPr>
            <a:spLocks noGrp="1"/>
          </p:cNvSpPr>
          <p:nvPr>
            <p:ph idx="1"/>
          </p:nvPr>
        </p:nvSpPr>
        <p:spPr>
          <a:xfrm>
            <a:off x="1128409" y="2467717"/>
            <a:ext cx="9765668" cy="3339335"/>
          </a:xfrm>
        </p:spPr>
        <p:txBody>
          <a:bodyPr anchor="ctr">
            <a:normAutofit fontScale="85000" lnSpcReduction="20000"/>
          </a:bodyPr>
          <a:lstStyle/>
          <a:p>
            <a:pPr>
              <a:lnSpc>
                <a:spcPct val="101000"/>
              </a:lnSpc>
            </a:pPr>
            <a:r>
              <a:rPr lang="en-US" sz="1600" dirty="0"/>
              <a:t>A Black mom attends her medical appointment for their 1-year-old daughter. The nurse wants to give the child an updated immunization. The mother reports that they just went to the Public Health WIC clinic and got the immunization and declines the shot. The nurse becomes irritated and continues to push the immunization.</a:t>
            </a:r>
          </a:p>
          <a:p>
            <a:pPr marL="0" indent="0">
              <a:lnSpc>
                <a:spcPct val="101000"/>
              </a:lnSpc>
              <a:buNone/>
            </a:pPr>
            <a:endParaRPr lang="en-US" sz="1600" dirty="0"/>
          </a:p>
          <a:p>
            <a:pPr>
              <a:lnSpc>
                <a:spcPct val="101000"/>
              </a:lnSpc>
            </a:pPr>
            <a:r>
              <a:rPr lang="en-US" sz="1600" dirty="0"/>
              <a:t>A mother brings in her bi-racial Native American and Black child in for a routine visit. The nurse notices a mark on the child’s bottom. The mother reports this is a Mongolian spot, typical in Babies of African American descent. The nurse brings it up to the doctor who assures the nurse that it is a Mongolian spot.</a:t>
            </a:r>
          </a:p>
          <a:p>
            <a:pPr marL="0" indent="0">
              <a:lnSpc>
                <a:spcPct val="101000"/>
              </a:lnSpc>
              <a:buNone/>
            </a:pPr>
            <a:endParaRPr lang="en-US" sz="1600" dirty="0"/>
          </a:p>
          <a:p>
            <a:pPr>
              <a:lnSpc>
                <a:spcPct val="101000"/>
              </a:lnSpc>
            </a:pPr>
            <a:r>
              <a:rPr lang="en-US" sz="1600" dirty="0"/>
              <a:t>A pregnant teen goes in to for a medical appointment and the fetus gets measured. The doctor tells the women that Black women tend to have smaller babies. The mom goes on to have that child at almost 6.5 pounds, and  3 additional children, weighing between 7.14 and 8.4. </a:t>
            </a:r>
          </a:p>
          <a:p>
            <a:pPr marL="0" indent="0">
              <a:lnSpc>
                <a:spcPct val="101000"/>
              </a:lnSpc>
              <a:buNone/>
            </a:pPr>
            <a:endParaRPr lang="en-US" sz="1600" dirty="0"/>
          </a:p>
          <a:p>
            <a:pPr>
              <a:lnSpc>
                <a:spcPct val="101000"/>
              </a:lnSpc>
            </a:pPr>
            <a:r>
              <a:rPr lang="en-US" sz="1600" dirty="0"/>
              <a:t>A Black women request the medical doctor to colorectal exam of some sort due to intense stomach pains, and not knowing medical history. Doctor denies it. Woman goes to ER and is diagnosed with severe diverticulitis. </a:t>
            </a:r>
          </a:p>
          <a:p>
            <a:pPr>
              <a:lnSpc>
                <a:spcPct val="101000"/>
              </a:lnSpc>
            </a:pPr>
            <a:endParaRPr lang="en-US" sz="1600" dirty="0"/>
          </a:p>
        </p:txBody>
      </p:sp>
    </p:spTree>
    <p:extLst>
      <p:ext uri="{BB962C8B-B14F-4D97-AF65-F5344CB8AC3E}">
        <p14:creationId xmlns:p14="http://schemas.microsoft.com/office/powerpoint/2010/main" val="368933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2">
              <a:alpha val="30000"/>
            </a:schemeClr>
          </a:solidFill>
          <a:ln>
            <a:noFill/>
          </a:ln>
        </p:spPr>
      </p:sp>
      <p:sp useBgFill="1">
        <p:nvSpPr>
          <p:cNvPr id="13" name="Freeform: Shape 12">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5" name="Rectangle: Rounded Corners 14">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E8565-1248-4CBC-A5E4-B5EE5F8C183C}"/>
              </a:ext>
            </a:extLst>
          </p:cNvPr>
          <p:cNvSpPr>
            <a:spLocks noGrp="1"/>
          </p:cNvSpPr>
          <p:nvPr>
            <p:ph type="title"/>
          </p:nvPr>
        </p:nvSpPr>
        <p:spPr>
          <a:xfrm>
            <a:off x="1217404" y="1159657"/>
            <a:ext cx="9676673" cy="969404"/>
          </a:xfrm>
        </p:spPr>
        <p:txBody>
          <a:bodyPr anchor="ctr">
            <a:normAutofit/>
          </a:bodyPr>
          <a:lstStyle/>
          <a:p>
            <a:pPr algn="ctr"/>
            <a:r>
              <a:rPr lang="en-US" sz="2800" dirty="0"/>
              <a:t>SCENARIO 2: Hair</a:t>
            </a:r>
            <a:br>
              <a:rPr lang="en-US" sz="2800" dirty="0"/>
            </a:br>
            <a:endParaRPr lang="en-US" sz="2800" dirty="0"/>
          </a:p>
        </p:txBody>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266B4CB0-05ED-4EC3-A6BA-B3F6E4D28C13}"/>
              </a:ext>
            </a:extLst>
          </p:cNvPr>
          <p:cNvSpPr>
            <a:spLocks noGrp="1"/>
          </p:cNvSpPr>
          <p:nvPr>
            <p:ph idx="1"/>
          </p:nvPr>
        </p:nvSpPr>
        <p:spPr>
          <a:xfrm>
            <a:off x="1217404" y="2561533"/>
            <a:ext cx="9676673" cy="3136810"/>
          </a:xfrm>
        </p:spPr>
        <p:txBody>
          <a:bodyPr anchor="ctr">
            <a:normAutofit fontScale="92500" lnSpcReduction="20000"/>
          </a:bodyPr>
          <a:lstStyle/>
          <a:p>
            <a:r>
              <a:rPr lang="en-US" dirty="0"/>
              <a:t>Your coworker, Shanelle, got their hair put in micro braids, and attended work. The supervisor asked Shanelle if they were planning on going out in the community with clients with their hair looking like that and said “It could give the clients a negative experience with landlords or employers to be seen with the someone with their hair like that. We all need to look professional.”</a:t>
            </a:r>
          </a:p>
          <a:p>
            <a:pPr marL="0" indent="0">
              <a:buNone/>
            </a:pPr>
            <a:endParaRPr lang="en-US" dirty="0"/>
          </a:p>
          <a:p>
            <a:r>
              <a:rPr lang="en-US" dirty="0"/>
              <a:t>What may have been going on here?</a:t>
            </a:r>
          </a:p>
          <a:p>
            <a:pPr marL="0" indent="0">
              <a:buNone/>
            </a:pPr>
            <a:endParaRPr lang="en-US" dirty="0"/>
          </a:p>
          <a:p>
            <a:r>
              <a:rPr lang="en-US" dirty="0"/>
              <a:t>What could you do/say?</a:t>
            </a:r>
          </a:p>
          <a:p>
            <a:endParaRPr lang="en-US" dirty="0"/>
          </a:p>
          <a:p>
            <a:pPr marL="0" indent="0">
              <a:buNone/>
            </a:pPr>
            <a:endParaRPr lang="en-US" dirty="0"/>
          </a:p>
        </p:txBody>
      </p:sp>
    </p:spTree>
    <p:extLst>
      <p:ext uri="{BB962C8B-B14F-4D97-AF65-F5344CB8AC3E}">
        <p14:creationId xmlns:p14="http://schemas.microsoft.com/office/powerpoint/2010/main" val="1309197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3" name="Freeform: Shape 12">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5" name="Rectangle: Rounded Corners 14">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E8565-1248-4CBC-A5E4-B5EE5F8C183C}"/>
              </a:ext>
            </a:extLst>
          </p:cNvPr>
          <p:cNvSpPr>
            <a:spLocks noGrp="1"/>
          </p:cNvSpPr>
          <p:nvPr>
            <p:ph type="title"/>
          </p:nvPr>
        </p:nvSpPr>
        <p:spPr>
          <a:xfrm>
            <a:off x="1217404" y="1159657"/>
            <a:ext cx="9676673" cy="969404"/>
          </a:xfrm>
        </p:spPr>
        <p:txBody>
          <a:bodyPr anchor="ctr">
            <a:normAutofit/>
          </a:bodyPr>
          <a:lstStyle/>
          <a:p>
            <a:pPr algn="ctr"/>
            <a:r>
              <a:rPr lang="en-US" sz="2800" dirty="0"/>
              <a:t>SCENARIO 3: Name and Gender</a:t>
            </a:r>
            <a:br>
              <a:rPr lang="en-US" sz="2800" dirty="0"/>
            </a:br>
            <a:endParaRPr lang="en-US" sz="2800" dirty="0"/>
          </a:p>
        </p:txBody>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266B4CB0-05ED-4EC3-A6BA-B3F6E4D28C13}"/>
              </a:ext>
            </a:extLst>
          </p:cNvPr>
          <p:cNvSpPr>
            <a:spLocks noGrp="1"/>
          </p:cNvSpPr>
          <p:nvPr>
            <p:ph idx="1"/>
          </p:nvPr>
        </p:nvSpPr>
        <p:spPr>
          <a:xfrm>
            <a:off x="1217404" y="2561533"/>
            <a:ext cx="9676673" cy="3136810"/>
          </a:xfrm>
        </p:spPr>
        <p:txBody>
          <a:bodyPr anchor="ctr">
            <a:normAutofit lnSpcReduction="10000"/>
          </a:bodyPr>
          <a:lstStyle/>
          <a:p>
            <a:r>
              <a:rPr lang="en-US" dirty="0"/>
              <a:t>A patient, </a:t>
            </a:r>
            <a:r>
              <a:rPr lang="en-US" dirty="0" err="1"/>
              <a:t>Santicito</a:t>
            </a:r>
            <a:r>
              <a:rPr lang="en-US" dirty="0"/>
              <a:t>, uses They/Them pronouns. They have shared this when they first met you, and it is listed in their file. A colleague continues to misgender them during the appointment, and has introduced them to another colleague, as she.  That same team member also continues to say </a:t>
            </a:r>
            <a:r>
              <a:rPr lang="en-US" dirty="0" err="1"/>
              <a:t>Santicito’s</a:t>
            </a:r>
            <a:r>
              <a:rPr lang="en-US" dirty="0"/>
              <a:t> name incorrectly. </a:t>
            </a:r>
          </a:p>
          <a:p>
            <a:endParaRPr lang="en-US" dirty="0"/>
          </a:p>
          <a:p>
            <a:r>
              <a:rPr lang="en-US" dirty="0"/>
              <a:t>What are your thoughts?</a:t>
            </a:r>
          </a:p>
          <a:p>
            <a:r>
              <a:rPr lang="en-US" dirty="0"/>
              <a:t>What could you do/say?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303115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8309E55-7DC5-485F-9955-DF23C7D7FA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id="{BC8F6C1B-306A-4B3D-B691-E3F47A7D42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15" name="Rectangle 14">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897695-0D08-419A-BD3D-AA710CC18CF9}"/>
              </a:ext>
            </a:extLst>
          </p:cNvPr>
          <p:cNvSpPr txBox="1"/>
          <p:nvPr/>
        </p:nvSpPr>
        <p:spPr>
          <a:xfrm>
            <a:off x="2541248" y="678792"/>
            <a:ext cx="7352846" cy="769441"/>
          </a:xfrm>
          <a:prstGeom prst="rect">
            <a:avLst/>
          </a:prstGeom>
          <a:noFill/>
        </p:spPr>
        <p:txBody>
          <a:bodyPr wrap="square">
            <a:spAutoFit/>
          </a:bodyPr>
          <a:lstStyle/>
          <a:p>
            <a:pPr algn="ctr">
              <a:spcAft>
                <a:spcPts val="600"/>
              </a:spcAft>
            </a:pPr>
            <a:r>
              <a:rPr lang="en-US" sz="4400" b="1" dirty="0"/>
              <a:t>Policies and Committees</a:t>
            </a:r>
          </a:p>
        </p:txBody>
      </p:sp>
      <p:graphicFrame>
        <p:nvGraphicFramePr>
          <p:cNvPr id="7" name="TextBox 2">
            <a:extLst>
              <a:ext uri="{FF2B5EF4-FFF2-40B4-BE49-F238E27FC236}">
                <a16:creationId xmlns:a16="http://schemas.microsoft.com/office/drawing/2014/main" id="{C0B14BD5-FFAE-4F17-8674-AA6D1A4CC572}"/>
              </a:ext>
            </a:extLst>
          </p:cNvPr>
          <p:cNvGraphicFramePr/>
          <p:nvPr>
            <p:extLst>
              <p:ext uri="{D42A27DB-BD31-4B8C-83A1-F6EECF244321}">
                <p14:modId xmlns:p14="http://schemas.microsoft.com/office/powerpoint/2010/main" val="2929839881"/>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65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57D967-3860-45AF-9148-08DB6207C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4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D7677-357A-4AEF-954E-028CAB07968C}"/>
              </a:ext>
            </a:extLst>
          </p:cNvPr>
          <p:cNvSpPr>
            <a:spLocks noGrp="1"/>
          </p:cNvSpPr>
          <p:nvPr>
            <p:ph type="title"/>
          </p:nvPr>
        </p:nvSpPr>
        <p:spPr>
          <a:xfrm>
            <a:off x="3924300" y="568345"/>
            <a:ext cx="7779971" cy="1560716"/>
          </a:xfrm>
        </p:spPr>
        <p:txBody>
          <a:bodyPr>
            <a:normAutofit/>
          </a:bodyPr>
          <a:lstStyle/>
          <a:p>
            <a:r>
              <a:rPr lang="en-US" dirty="0"/>
              <a:t>Racial Equity Lens</a:t>
            </a:r>
          </a:p>
        </p:txBody>
      </p:sp>
      <p:pic>
        <p:nvPicPr>
          <p:cNvPr id="8" name="Picture 7" descr="White puzzle with one red piece">
            <a:extLst>
              <a:ext uri="{FF2B5EF4-FFF2-40B4-BE49-F238E27FC236}">
                <a16:creationId xmlns:a16="http://schemas.microsoft.com/office/drawing/2014/main" id="{8BF1431C-3E6A-492E-A611-955B37B2E222}"/>
              </a:ext>
            </a:extLst>
          </p:cNvPr>
          <p:cNvPicPr>
            <a:picLocks noChangeAspect="1"/>
          </p:cNvPicPr>
          <p:nvPr/>
        </p:nvPicPr>
        <p:blipFill rotWithShape="1">
          <a:blip r:embed="rId2"/>
          <a:srcRect l="36784" r="35180"/>
          <a:stretch/>
        </p:blipFill>
        <p:spPr>
          <a:xfrm>
            <a:off x="20" y="-8545"/>
            <a:ext cx="3424492" cy="6870818"/>
          </a:xfrm>
          <a:prstGeom prst="rect">
            <a:avLst/>
          </a:prstGeom>
        </p:spPr>
      </p:pic>
      <p:cxnSp>
        <p:nvCxnSpPr>
          <p:cNvPr id="14" name="Straight Connector 13">
            <a:extLst>
              <a:ext uri="{FF2B5EF4-FFF2-40B4-BE49-F238E27FC236}">
                <a16:creationId xmlns:a16="http://schemas.microsoft.com/office/drawing/2014/main" id="{15815879-2115-46CD-A360-78E4CB2DFD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4300" y="2176009"/>
            <a:ext cx="77799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6265B4-2368-4BE1-83E5-6CEE542D7A9D}"/>
              </a:ext>
            </a:extLst>
          </p:cNvPr>
          <p:cNvSpPr>
            <a:spLocks noGrp="1"/>
          </p:cNvSpPr>
          <p:nvPr>
            <p:ph idx="1"/>
          </p:nvPr>
        </p:nvSpPr>
        <p:spPr>
          <a:xfrm>
            <a:off x="3924300" y="2438400"/>
            <a:ext cx="7779970" cy="3651504"/>
          </a:xfrm>
        </p:spPr>
        <p:txBody>
          <a:bodyPr>
            <a:normAutofit/>
          </a:bodyPr>
          <a:lstStyle/>
          <a:p>
            <a:pPr marL="0" marR="0" lvl="0" indent="0">
              <a:lnSpc>
                <a:spcPct val="101000"/>
              </a:lnSpc>
              <a:spcBef>
                <a:spcPts val="0"/>
              </a:spcBef>
              <a:spcAft>
                <a:spcPts val="600"/>
              </a:spcAft>
              <a:tabLst>
                <a:tab pos="457200" algn="l"/>
              </a:tabLst>
            </a:pPr>
            <a:r>
              <a:rPr lang="en-US" dirty="0">
                <a:latin typeface="+mj-lt"/>
                <a:ea typeface="Calibri" panose="020F0502020204030204" pitchFamily="34" charset="0"/>
                <a:cs typeface="Times New Roman" panose="02020603050405020304" pitchFamily="18" charset="0"/>
              </a:rPr>
              <a:t>1.) Think about the h</a:t>
            </a:r>
            <a:r>
              <a:rPr lang="en-US" dirty="0">
                <a:effectLst/>
                <a:latin typeface="+mj-lt"/>
                <a:ea typeface="Calibri" panose="020F0502020204030204" pitchFamily="34" charset="0"/>
                <a:cs typeface="Times New Roman" panose="02020603050405020304" pitchFamily="18" charset="0"/>
              </a:rPr>
              <a:t>istory.</a:t>
            </a:r>
          </a:p>
          <a:p>
            <a:pPr marL="0" marR="0" lvl="0" indent="0">
              <a:lnSpc>
                <a:spcPct val="101000"/>
              </a:lnSpc>
              <a:spcBef>
                <a:spcPts val="0"/>
              </a:spcBef>
              <a:spcAft>
                <a:spcPts val="600"/>
              </a:spcAft>
              <a:tabLst>
                <a:tab pos="457200" algn="l"/>
              </a:tabLst>
            </a:pPr>
            <a:r>
              <a:rPr lang="en-US" dirty="0">
                <a:effectLst/>
                <a:latin typeface="+mj-lt"/>
                <a:ea typeface="Calibri" panose="020F0502020204030204" pitchFamily="34" charset="0"/>
                <a:cs typeface="Times New Roman" panose="02020603050405020304" pitchFamily="18" charset="0"/>
              </a:rPr>
              <a:t>2.) Think about the current organization culture.</a:t>
            </a:r>
          </a:p>
          <a:p>
            <a:pPr marL="0" marR="0" lvl="0" indent="0">
              <a:lnSpc>
                <a:spcPct val="101000"/>
              </a:lnSpc>
              <a:spcBef>
                <a:spcPts val="0"/>
              </a:spcBef>
              <a:spcAft>
                <a:spcPts val="600"/>
              </a:spcAft>
              <a:tabLst>
                <a:tab pos="457200" algn="l"/>
              </a:tabLst>
            </a:pPr>
            <a:r>
              <a:rPr lang="en-US" dirty="0">
                <a:effectLst/>
                <a:latin typeface="+mj-lt"/>
                <a:ea typeface="Calibri" panose="020F0502020204030204" pitchFamily="34" charset="0"/>
                <a:cs typeface="Times New Roman" panose="02020603050405020304" pitchFamily="18" charset="0"/>
              </a:rPr>
              <a:t>3.) Think about who the policy marginalizes/serves?</a:t>
            </a:r>
          </a:p>
          <a:p>
            <a:pPr marL="742950" marR="0" lvl="1" indent="-285750">
              <a:lnSpc>
                <a:spcPct val="101000"/>
              </a:lnSpc>
              <a:spcBef>
                <a:spcPts val="0"/>
              </a:spcBef>
              <a:spcAft>
                <a:spcPts val="6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What are some goals. Which organizational values support the creation of a new policy?</a:t>
            </a:r>
          </a:p>
          <a:p>
            <a:pPr marL="742950" marR="0" lvl="1" indent="-285750">
              <a:lnSpc>
                <a:spcPct val="101000"/>
              </a:lnSpc>
              <a:spcBef>
                <a:spcPts val="0"/>
              </a:spcBef>
              <a:spcAft>
                <a:spcPts val="6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How can this policy be redesigned/ revised?</a:t>
            </a:r>
          </a:p>
          <a:p>
            <a:pPr marL="0" marR="0" lvl="0" indent="0">
              <a:lnSpc>
                <a:spcPct val="101000"/>
              </a:lnSpc>
              <a:spcBef>
                <a:spcPts val="0"/>
              </a:spcBef>
              <a:spcAft>
                <a:spcPts val="600"/>
              </a:spcAft>
              <a:tabLst>
                <a:tab pos="457200" algn="l"/>
              </a:tabLst>
            </a:pPr>
            <a:r>
              <a:rPr lang="en-US" dirty="0">
                <a:effectLst/>
                <a:latin typeface="+mj-lt"/>
                <a:ea typeface="Calibri" panose="020F0502020204030204" pitchFamily="34" charset="0"/>
                <a:cs typeface="Times New Roman" panose="02020603050405020304" pitchFamily="18" charset="0"/>
              </a:rPr>
              <a:t>4.) Abundant Thinking:</a:t>
            </a:r>
          </a:p>
          <a:p>
            <a:pPr marL="742950" marR="0" lvl="1" indent="-285750">
              <a:lnSpc>
                <a:spcPct val="101000"/>
              </a:lnSpc>
              <a:spcBef>
                <a:spcPts val="0"/>
              </a:spcBef>
              <a:spcAft>
                <a:spcPts val="6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Next Steps:</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What/who is needed to make changes to this policy/practice? / What strategy should be started soon?</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Who is responsible for each step? What are alternatives to explore?</a:t>
            </a:r>
          </a:p>
          <a:p>
            <a:pPr marL="742950" marR="0" lvl="1" indent="-285750">
              <a:lnSpc>
                <a:spcPct val="101000"/>
              </a:lnSpc>
              <a:spcBef>
                <a:spcPts val="0"/>
              </a:spcBef>
              <a:spcAft>
                <a:spcPts val="600"/>
              </a:spcAft>
              <a:buFont typeface="Courier New" panose="02070309020205020404" pitchFamily="49" charset="0"/>
              <a:buChar char="o"/>
            </a:pPr>
            <a:endParaRPr lang="en-US" dirty="0">
              <a:latin typeface="+mj-lt"/>
              <a:ea typeface="Calibri" panose="020F0502020204030204" pitchFamily="34" charset="0"/>
              <a:cs typeface="Times New Roman" panose="02020603050405020304" pitchFamily="18" charset="0"/>
            </a:endParaRPr>
          </a:p>
          <a:p>
            <a:pPr marL="457200" marR="0" lvl="1" indent="0">
              <a:lnSpc>
                <a:spcPct val="101000"/>
              </a:lnSpc>
              <a:spcBef>
                <a:spcPts val="0"/>
              </a:spcBef>
              <a:spcAft>
                <a:spcPts val="600"/>
              </a:spcAft>
              <a:buNone/>
            </a:pPr>
            <a:endParaRPr lang="en-US"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18C8DC5-6CF7-44D1-ABBA-D3E56A331EE7}"/>
              </a:ext>
            </a:extLst>
          </p:cNvPr>
          <p:cNvSpPr txBox="1"/>
          <p:nvPr/>
        </p:nvSpPr>
        <p:spPr>
          <a:xfrm flipH="1">
            <a:off x="5414378" y="6450127"/>
            <a:ext cx="5984767" cy="369332"/>
          </a:xfrm>
          <a:prstGeom prst="rect">
            <a:avLst/>
          </a:prstGeom>
          <a:noFill/>
        </p:spPr>
        <p:txBody>
          <a:bodyPr wrap="square" rtlCol="0">
            <a:spAutoFit/>
          </a:bodyPr>
          <a:lstStyle/>
          <a:p>
            <a:r>
              <a:rPr lang="en-US" dirty="0"/>
              <a:t>Adapted from the Minnesota Council of Nonprofits</a:t>
            </a:r>
          </a:p>
        </p:txBody>
      </p:sp>
    </p:spTree>
    <p:extLst>
      <p:ext uri="{BB962C8B-B14F-4D97-AF65-F5344CB8AC3E}">
        <p14:creationId xmlns:p14="http://schemas.microsoft.com/office/powerpoint/2010/main" val="945095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DB73-36DE-4C73-9DFE-2B95C5CF1A16}"/>
              </a:ext>
            </a:extLst>
          </p:cNvPr>
          <p:cNvSpPr>
            <a:spLocks noGrp="1"/>
          </p:cNvSpPr>
          <p:nvPr>
            <p:ph type="title"/>
          </p:nvPr>
        </p:nvSpPr>
        <p:spPr>
          <a:xfrm>
            <a:off x="941691" y="1284051"/>
            <a:ext cx="9888205" cy="3973278"/>
          </a:xfrm>
        </p:spPr>
        <p:txBody>
          <a:bodyPr/>
          <a:lstStyle/>
          <a:p>
            <a:r>
              <a:rPr lang="en-US" sz="3200" u="sng" dirty="0">
                <a:effectLst/>
                <a:latin typeface="Calibri" panose="020F0502020204030204" pitchFamily="34" charset="0"/>
                <a:ea typeface="Calibri" panose="020F0502020204030204" pitchFamily="34" charset="0"/>
              </a:rPr>
              <a:t>Bridging to Joy:</a:t>
            </a:r>
            <a:br>
              <a:rPr lang="en-US" sz="3200" u="sng" dirty="0">
                <a:effectLst/>
                <a:latin typeface="Calibri" panose="020F0502020204030204" pitchFamily="34" charset="0"/>
                <a:ea typeface="Calibri" panose="020F0502020204030204" pitchFamily="34" charset="0"/>
              </a:rPr>
            </a:br>
            <a:r>
              <a:rPr lang="en-US" sz="3200" u="sng" dirty="0">
                <a:effectLst/>
                <a:latin typeface="Calibri" panose="020F0502020204030204" pitchFamily="34" charset="0"/>
                <a:ea typeface="Calibri" panose="020F0502020204030204" pitchFamily="34" charset="0"/>
              </a:rPr>
              <a:t>For a hopeful future</a:t>
            </a:r>
            <a:br>
              <a:rPr lang="en-US" sz="1800" dirty="0">
                <a:effectLst/>
                <a:latin typeface="Calibri" panose="020F0502020204030204" pitchFamily="34" charset="0"/>
                <a:ea typeface="Calibri" panose="020F0502020204030204" pitchFamily="34" charset="0"/>
              </a:rPr>
            </a:br>
            <a:br>
              <a:rPr lang="en-US" sz="2400" dirty="0"/>
            </a:br>
            <a:r>
              <a:rPr lang="en-US" sz="2400" dirty="0"/>
              <a:t>1. See more representation in the field.</a:t>
            </a:r>
            <a:br>
              <a:rPr lang="en-US" sz="2400" dirty="0"/>
            </a:br>
            <a:r>
              <a:rPr lang="en-US" sz="2400" dirty="0"/>
              <a:t>2. See more access to sports and sciences/stem.</a:t>
            </a:r>
            <a:br>
              <a:rPr lang="en-US" sz="2400" dirty="0"/>
            </a:br>
            <a:r>
              <a:rPr lang="en-US" sz="2400" dirty="0"/>
              <a:t>	Provide more resources to underserved communities.</a:t>
            </a:r>
            <a:br>
              <a:rPr lang="en-US" sz="2400" dirty="0"/>
            </a:br>
            <a:r>
              <a:rPr lang="en-US" sz="2400" dirty="0"/>
              <a:t>3. Less Med mistakes</a:t>
            </a:r>
            <a:br>
              <a:rPr lang="en-US" sz="2400" dirty="0"/>
            </a:br>
            <a:r>
              <a:rPr lang="en-US" sz="2400" dirty="0"/>
              <a:t>4. People should be listened to and believed. </a:t>
            </a:r>
            <a:br>
              <a:rPr lang="en-US" sz="2400" dirty="0"/>
            </a:br>
            <a:r>
              <a:rPr lang="en-US" sz="2400" dirty="0"/>
              <a:t>5. Learn about BIPOC medical experts:</a:t>
            </a:r>
            <a:br>
              <a:rPr lang="en-US" sz="2400" dirty="0"/>
            </a:br>
            <a:r>
              <a:rPr lang="en-US" sz="2400" dirty="0"/>
              <a:t>	first heart transplant, HeLa, Etc. </a:t>
            </a:r>
            <a:br>
              <a:rPr lang="en-US" sz="2400" dirty="0"/>
            </a:br>
            <a:r>
              <a:rPr lang="en-US" sz="2400" dirty="0"/>
              <a:t>6. Black Medical books</a:t>
            </a:r>
            <a:br>
              <a:rPr lang="en-US" sz="2400" dirty="0"/>
            </a:br>
            <a:r>
              <a:rPr lang="en-US" sz="2400" dirty="0"/>
              <a:t>7. Keep the conversation and learning going.</a:t>
            </a:r>
          </a:p>
        </p:txBody>
      </p:sp>
    </p:spTree>
    <p:extLst>
      <p:ext uri="{BB962C8B-B14F-4D97-AF65-F5344CB8AC3E}">
        <p14:creationId xmlns:p14="http://schemas.microsoft.com/office/powerpoint/2010/main" val="24335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8309E55-7DC5-485F-9955-DF23C7D7FA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BC8F6C1B-306A-4B3D-B691-E3F47A7D42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13" name="Rectangle 12">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EFF6F4E6-1068-4467-BA2C-B8F0003C367E}"/>
              </a:ext>
            </a:extLst>
          </p:cNvPr>
          <p:cNvGraphicFramePr/>
          <p:nvPr>
            <p:extLst>
              <p:ext uri="{D42A27DB-BD31-4B8C-83A1-F6EECF244321}">
                <p14:modId xmlns:p14="http://schemas.microsoft.com/office/powerpoint/2010/main" val="2119667681"/>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A3A765F-F078-474F-9502-04A1224308CF}"/>
              </a:ext>
            </a:extLst>
          </p:cNvPr>
          <p:cNvSpPr txBox="1"/>
          <p:nvPr/>
        </p:nvSpPr>
        <p:spPr>
          <a:xfrm>
            <a:off x="9033482" y="2831918"/>
            <a:ext cx="2405037" cy="2031325"/>
          </a:xfrm>
          <a:prstGeom prst="rect">
            <a:avLst/>
          </a:prstGeom>
          <a:noFill/>
        </p:spPr>
        <p:txBody>
          <a:bodyPr wrap="square">
            <a:spAutoFit/>
          </a:bodyPr>
          <a:lstStyle/>
          <a:p>
            <a:r>
              <a:rPr lang="en-US" sz="1800"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Look closely at the present you are constructing it should look like the future you are dreaming.</a:t>
            </a:r>
            <a:endParaRPr lang="en-US" sz="1800"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u="sng" dirty="0">
              <a:latin typeface="Calibri Light" panose="020F0302020204030204" pitchFamily="34" charset="0"/>
              <a:ea typeface="Times New Roman" panose="02020603050405020304" pitchFamily="18" charset="0"/>
              <a:cs typeface="Times New Roman" panose="02020603050405020304" pitchFamily="18" charset="0"/>
            </a:endParaRPr>
          </a:p>
          <a:p>
            <a:r>
              <a:rPr lang="en-US" sz="1800"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u="sng"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Alice Walker</a:t>
            </a:r>
            <a:r>
              <a:rPr lang="en-US" sz="1800"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62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52EBEDC9-B929-469D-A128-0FF2F897CB2F}"/>
              </a:ext>
            </a:extLst>
          </p:cNvPr>
          <p:cNvGraphicFramePr/>
          <p:nvPr/>
        </p:nvGraphicFramePr>
        <p:xfrm>
          <a:off x="340770" y="642938"/>
          <a:ext cx="7490368" cy="5950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A4C0F30-FEE2-4977-B94C-0B8DD166361F}"/>
              </a:ext>
            </a:extLst>
          </p:cNvPr>
          <p:cNvSpPr txBox="1"/>
          <p:nvPr/>
        </p:nvSpPr>
        <p:spPr>
          <a:xfrm>
            <a:off x="8551069" y="1024753"/>
            <a:ext cx="3153202" cy="769441"/>
          </a:xfrm>
          <a:prstGeom prst="rect">
            <a:avLst/>
          </a:prstGeom>
          <a:noFill/>
        </p:spPr>
        <p:txBody>
          <a:bodyPr wrap="square" rtlCol="0">
            <a:spAutoFit/>
          </a:bodyPr>
          <a:lstStyle/>
          <a:p>
            <a:r>
              <a:rPr lang="en-US" sz="4400" dirty="0"/>
              <a:t>Terminology</a:t>
            </a:r>
          </a:p>
        </p:txBody>
      </p:sp>
      <p:sp>
        <p:nvSpPr>
          <p:cNvPr id="3" name="TextBox 2">
            <a:extLst>
              <a:ext uri="{FF2B5EF4-FFF2-40B4-BE49-F238E27FC236}">
                <a16:creationId xmlns:a16="http://schemas.microsoft.com/office/drawing/2014/main" id="{B485F5B1-1155-435D-A7E7-F0076C565ED3}"/>
              </a:ext>
            </a:extLst>
          </p:cNvPr>
          <p:cNvSpPr txBox="1"/>
          <p:nvPr/>
        </p:nvSpPr>
        <p:spPr>
          <a:xfrm>
            <a:off x="8279606" y="3429000"/>
            <a:ext cx="3424665" cy="1477328"/>
          </a:xfrm>
          <a:prstGeom prst="rect">
            <a:avLst/>
          </a:prstGeom>
          <a:noFill/>
        </p:spPr>
        <p:txBody>
          <a:bodyPr wrap="square" rtlCol="0">
            <a:spAutoFit/>
          </a:bodyPr>
          <a:lstStyle/>
          <a:p>
            <a:r>
              <a:rPr lang="en-US" dirty="0">
                <a:hlinkClick r:id="rId8"/>
              </a:rPr>
              <a:t>https://www.youtube.com/watch?v=K1F8krZqTK0</a:t>
            </a:r>
            <a:endParaRPr lang="en-US" dirty="0"/>
          </a:p>
          <a:p>
            <a:endParaRPr lang="en-US" dirty="0"/>
          </a:p>
          <a:p>
            <a:r>
              <a:rPr lang="en-US" dirty="0"/>
              <a:t>Cultural Humility VS Competence </a:t>
            </a:r>
          </a:p>
          <a:p>
            <a:endParaRPr lang="en-US" dirty="0"/>
          </a:p>
        </p:txBody>
      </p:sp>
    </p:spTree>
    <p:extLst>
      <p:ext uri="{BB962C8B-B14F-4D97-AF65-F5344CB8AC3E}">
        <p14:creationId xmlns:p14="http://schemas.microsoft.com/office/powerpoint/2010/main" val="1297300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6F75-7F8C-4447-9002-EFDFE6685B9A}"/>
              </a:ext>
            </a:extLst>
          </p:cNvPr>
          <p:cNvSpPr>
            <a:spLocks noGrp="1"/>
          </p:cNvSpPr>
          <p:nvPr>
            <p:ph type="title"/>
          </p:nvPr>
        </p:nvSpPr>
        <p:spPr>
          <a:xfrm>
            <a:off x="2019534" y="568345"/>
            <a:ext cx="9684737" cy="1271957"/>
          </a:xfrm>
        </p:spPr>
        <p:txBody>
          <a:bodyPr>
            <a:normAutofit/>
          </a:bodyPr>
          <a:lstStyle/>
          <a:p>
            <a:r>
              <a:rPr lang="en-US" dirty="0"/>
              <a:t>Commitments: </a:t>
            </a:r>
            <a:br>
              <a:rPr lang="en-US" dirty="0"/>
            </a:br>
            <a:r>
              <a:rPr lang="en-US" sz="1300" dirty="0"/>
              <a:t>https://www.wintersgroup.com/make-the-commitment-to-live-inclusively/ </a:t>
            </a:r>
          </a:p>
        </p:txBody>
      </p:sp>
      <p:sp>
        <p:nvSpPr>
          <p:cNvPr id="3" name="Content Placeholder 2">
            <a:extLst>
              <a:ext uri="{FF2B5EF4-FFF2-40B4-BE49-F238E27FC236}">
                <a16:creationId xmlns:a16="http://schemas.microsoft.com/office/drawing/2014/main" id="{89A4BC54-F5BC-41F1-BBE7-8E3BC03F5A78}"/>
              </a:ext>
            </a:extLst>
          </p:cNvPr>
          <p:cNvSpPr>
            <a:spLocks noGrp="1"/>
          </p:cNvSpPr>
          <p:nvPr>
            <p:ph idx="1"/>
          </p:nvPr>
        </p:nvSpPr>
        <p:spPr>
          <a:xfrm>
            <a:off x="289933" y="2303039"/>
            <a:ext cx="11902068" cy="4554961"/>
          </a:xfrm>
        </p:spPr>
        <p:txBody>
          <a:bodyPr>
            <a:normAutofit fontScale="25000" lnSpcReduction="20000"/>
          </a:bodyPr>
          <a:lstStyle/>
          <a:p>
            <a:pPr marL="342900" indent="-342900" fontAlgn="base">
              <a:lnSpc>
                <a:spcPct val="160000"/>
              </a:lnSpc>
              <a:spcBef>
                <a:spcPts val="0"/>
              </a:spcBef>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commit to be intentional about spending time getting to know myself, so that I am better positioned to understand others.</a:t>
            </a:r>
          </a:p>
          <a:p>
            <a:pPr marL="342900" indent="-342900" fontAlgn="base">
              <a:lnSpc>
                <a:spcPct val="160000"/>
              </a:lnSpc>
              <a:spcBef>
                <a:spcPts val="0"/>
              </a:spcBef>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acknowledge my own biases and challenge them.</a:t>
            </a: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acknowledge that I do not know what I do know, and I will not use that is unconscious as an excuse.</a:t>
            </a:r>
            <a:endParaRPr lang="en-US" sz="6600" b="1" dirty="0">
              <a:effectLst/>
              <a:latin typeface="Times New Roman" panose="02020603050405020304" pitchFamily="18" charset="0"/>
              <a:ea typeface="Times New Roman" panose="02020603050405020304" pitchFamily="18" charset="0"/>
            </a:endParaRP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be intentional about exposing myself to difference. If I do not know, I will acknowledge, ask, and adjust.</a:t>
            </a:r>
            <a:endParaRPr lang="en-US" sz="6600" b="1" dirty="0">
              <a:effectLst/>
              <a:latin typeface="Times New Roman" panose="02020603050405020304" pitchFamily="18" charset="0"/>
              <a:ea typeface="Times New Roman" panose="02020603050405020304" pitchFamily="18" charset="0"/>
            </a:endParaRP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accept responsibility in increasing my own knowledge and understanding.</a:t>
            </a:r>
            <a:endParaRPr lang="en-US" sz="6600" b="1" dirty="0">
              <a:effectLst/>
              <a:latin typeface="Times New Roman" panose="02020603050405020304" pitchFamily="18" charset="0"/>
              <a:ea typeface="Times New Roman" panose="02020603050405020304" pitchFamily="18" charset="0"/>
            </a:endParaRP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commit to speaking up and speaking out even when I am not directly impacted, as there is no such thing as neutrality in the quest for justice, equity, and inclusion.</a:t>
            </a:r>
            <a:endParaRPr lang="en-US" sz="6600" b="1" dirty="0">
              <a:effectLst/>
              <a:latin typeface="Times New Roman" panose="02020603050405020304" pitchFamily="18" charset="0"/>
              <a:ea typeface="Times New Roman" panose="02020603050405020304" pitchFamily="18" charset="0"/>
            </a:endParaRP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will try to accept and adapt, rather than tolerate. I commit to pausing and listening. I will be empathetic to the experiences and perspective of others. I will use my privilege positively and get comfortable with my own discomfort.</a:t>
            </a:r>
            <a:endParaRPr lang="en-US" sz="6600" b="1" dirty="0">
              <a:effectLst/>
              <a:latin typeface="Times New Roman" panose="02020603050405020304" pitchFamily="18" charset="0"/>
              <a:ea typeface="Times New Roman" panose="02020603050405020304" pitchFamily="18" charset="0"/>
            </a:endParaRPr>
          </a:p>
          <a:p>
            <a:pPr marL="342900" marR="0" lvl="0" indent="-342900" fontAlgn="base">
              <a:lnSpc>
                <a:spcPct val="160000"/>
              </a:lnSpc>
              <a:spcBef>
                <a:spcPts val="0"/>
              </a:spcBef>
              <a:spcAft>
                <a:spcPts val="0"/>
              </a:spcAft>
              <a:buSzPts val="1000"/>
              <a:buFont typeface="Symbol" panose="05050102010706020507" pitchFamily="18" charset="2"/>
              <a:buChar char=""/>
              <a:tabLst>
                <a:tab pos="457200" algn="l"/>
              </a:tabLst>
            </a:pPr>
            <a:r>
              <a:rPr lang="en-US" sz="6600" b="1" dirty="0">
                <a:effectLst/>
                <a:latin typeface="Calibri" panose="020F0502020204030204" pitchFamily="34" charset="0"/>
                <a:ea typeface="Times New Roman" panose="02020603050405020304" pitchFamily="18" charset="0"/>
              </a:rPr>
              <a:t>I commit to knowing, getting, and doing better than I did yesterday, keeping in mind that my commitment to live inclusively is a journey not a destination</a:t>
            </a:r>
            <a:r>
              <a:rPr lang="en-US" sz="6600" b="1" dirty="0">
                <a:solidFill>
                  <a:srgbClr val="FFD966"/>
                </a:solidFill>
                <a:effectLst/>
                <a:latin typeface="Calibri" panose="020F0502020204030204" pitchFamily="34"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1146218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B298C-B8F3-4117-ACEA-126165F87E6F}"/>
              </a:ext>
            </a:extLst>
          </p:cNvPr>
          <p:cNvSpPr txBox="1"/>
          <p:nvPr/>
        </p:nvSpPr>
        <p:spPr>
          <a:xfrm>
            <a:off x="2714016" y="191684"/>
            <a:ext cx="8968903" cy="6832640"/>
          </a:xfrm>
          <a:prstGeom prst="rect">
            <a:avLst/>
          </a:prstGeom>
          <a:noFill/>
        </p:spPr>
        <p:txBody>
          <a:bodyPr wrap="square" rtlCol="0">
            <a:spAutoFit/>
          </a:bodyPr>
          <a:lstStyle/>
          <a:p>
            <a:endParaRPr lang="en-US" sz="1200" dirty="0"/>
          </a:p>
          <a:p>
            <a:r>
              <a:rPr lang="en-US" b="1" u="sng" dirty="0"/>
              <a:t>References:</a:t>
            </a:r>
          </a:p>
          <a:p>
            <a:endParaRPr lang="en-US" sz="1200" dirty="0"/>
          </a:p>
          <a:p>
            <a:r>
              <a:rPr lang="en-US" sz="1200" dirty="0"/>
              <a:t>Association of American Medical Colleges, 2022. Diversity in Medicine: Facts and Figures 2019 Retrieved from: </a:t>
            </a:r>
            <a:r>
              <a:rPr lang="en-US" sz="1200" dirty="0">
                <a:hlinkClick r:id="rId2"/>
              </a:rPr>
              <a:t>https://www.aamc.org/data-reports/workforce/interactive-data/figure-18-percentage-all-active-physicians-race/ethnicity-2018</a:t>
            </a:r>
            <a:r>
              <a:rPr lang="en-US" sz="1200" dirty="0"/>
              <a:t> </a:t>
            </a:r>
          </a:p>
          <a:p>
            <a:endParaRPr lang="en-US" sz="1200" dirty="0"/>
          </a:p>
          <a:p>
            <a:r>
              <a:rPr lang="en-US" sz="1200" dirty="0"/>
              <a:t>Center for Disease Control, 2022. Working Together to Reduce Black Maternal Mortality Retrieved from: https://www.cdc.gov/healthequity/features/maternal-mortality/index.html</a:t>
            </a:r>
          </a:p>
          <a:p>
            <a:endParaRPr lang="en-US" sz="1200" dirty="0"/>
          </a:p>
          <a:p>
            <a:r>
              <a:rPr lang="en-US" sz="1200" dirty="0"/>
              <a:t>Cultural Humility, 2015.Retrieved from: </a:t>
            </a:r>
            <a:r>
              <a:rPr lang="en-US" sz="1200" dirty="0">
                <a:hlinkClick r:id="rId3"/>
              </a:rPr>
              <a:t>https://www.youtube.com/watch?v=K1F8krZqTK0</a:t>
            </a:r>
            <a:endParaRPr lang="en-US" sz="1200" dirty="0"/>
          </a:p>
          <a:p>
            <a:endParaRPr lang="en-US" sz="1200" dirty="0"/>
          </a:p>
          <a:p>
            <a:r>
              <a:rPr lang="en-US" sz="1200" dirty="0"/>
              <a:t>Harvard Implicit Bias Test, 2011. Retrieved from: </a:t>
            </a:r>
            <a:r>
              <a:rPr lang="en-US" sz="1200" dirty="0">
                <a:hlinkClick r:id="rId4"/>
              </a:rPr>
              <a:t>https://implicit.harvard.edu/implicit/takeatest.html</a:t>
            </a:r>
            <a:r>
              <a:rPr lang="en-US" sz="1200" dirty="0"/>
              <a:t> </a:t>
            </a:r>
          </a:p>
          <a:p>
            <a:endParaRPr lang="en-US" sz="1200" dirty="0"/>
          </a:p>
          <a:p>
            <a:r>
              <a:rPr lang="en-US" sz="1200" dirty="0"/>
              <a:t>Intercultural Development Inventory, 2021. Retrieved from: </a:t>
            </a:r>
            <a:r>
              <a:rPr lang="en-US" sz="1200" dirty="0">
                <a:hlinkClick r:id="rId5"/>
              </a:rPr>
              <a:t>https://idiinventory.com/</a:t>
            </a:r>
            <a:endParaRPr lang="en-US" sz="1200" dirty="0"/>
          </a:p>
          <a:p>
            <a:endParaRPr lang="en-US" sz="1200" dirty="0"/>
          </a:p>
          <a:p>
            <a:r>
              <a:rPr lang="en-US" sz="1200" dirty="0"/>
              <a:t>Sabin, Janice, 2020. How we fail black patients in pain Retrieved from: </a:t>
            </a:r>
          </a:p>
          <a:p>
            <a:r>
              <a:rPr lang="en-US" sz="1200" dirty="0">
                <a:hlinkClick r:id="rId6"/>
              </a:rPr>
              <a:t>https://www.aamc.org/news-insights/how-we-fail-black-patients-pain</a:t>
            </a:r>
            <a:endParaRPr lang="en-US" sz="1200" dirty="0"/>
          </a:p>
          <a:p>
            <a:endParaRPr lang="en-US" sz="1200" dirty="0"/>
          </a:p>
          <a:p>
            <a:r>
              <a:rPr lang="en-US" sz="1200" dirty="0" err="1"/>
              <a:t>Swetlitz</a:t>
            </a:r>
            <a:r>
              <a:rPr lang="en-US" sz="1200" dirty="0"/>
              <a:t>, Ike. 2016. Some medical students still think black patients feel less pain than whites</a:t>
            </a:r>
          </a:p>
          <a:p>
            <a:r>
              <a:rPr lang="en-US" sz="1200" dirty="0"/>
              <a:t>Retrieved from: </a:t>
            </a:r>
            <a:r>
              <a:rPr lang="en-US" sz="1200" dirty="0">
                <a:hlinkClick r:id="rId7"/>
              </a:rPr>
              <a:t>https://www.statnews.com/2016/04/04/medical-students-beliefs-race-pain/</a:t>
            </a:r>
            <a:r>
              <a:rPr lang="en-US" sz="1200" dirty="0"/>
              <a:t>  </a:t>
            </a:r>
          </a:p>
          <a:p>
            <a:endParaRPr lang="en-US" sz="1200" dirty="0"/>
          </a:p>
          <a:p>
            <a:r>
              <a:rPr lang="en-US" sz="1200" dirty="0"/>
              <a:t>The Commonwealth fund. 2021. Transforming Care: Understanding and Ameliorating Medical Mistrust Among Black Americans. Retrieved from: </a:t>
            </a:r>
            <a:r>
              <a:rPr lang="en-US" sz="1200" dirty="0">
                <a:hlinkClick r:id="rId8"/>
              </a:rPr>
              <a:t>https://www.commonwealthfund.org/publications/newsletter-article/2021/jan/medical-mistrust-among-black-americans</a:t>
            </a:r>
            <a:endParaRPr lang="en-US" sz="1200" dirty="0"/>
          </a:p>
          <a:p>
            <a:endParaRPr lang="en-US" sz="1200" dirty="0"/>
          </a:p>
          <a:p>
            <a:r>
              <a:rPr lang="en-US" sz="1200" dirty="0"/>
              <a:t>Theobald, Brianna. 2019. Mass Sterilization of Native American Women. Retrieved from: https://time.com/5737080/native-american-sterilization-history/</a:t>
            </a:r>
          </a:p>
          <a:p>
            <a:endParaRPr lang="en-US" sz="1200" dirty="0"/>
          </a:p>
          <a:p>
            <a:r>
              <a:rPr lang="en-US" sz="1200" dirty="0"/>
              <a:t>Walls, M; Gonzalez, J; Gladney, T; and </a:t>
            </a:r>
            <a:r>
              <a:rPr lang="en-US" sz="1200" dirty="0" err="1"/>
              <a:t>Onello</a:t>
            </a:r>
            <a:r>
              <a:rPr lang="en-US" sz="1200" dirty="0"/>
              <a:t> E. 2015. Unconscious Biases: Racial Microaggressions in American Indian Health Care. Retrieved from: </a:t>
            </a:r>
            <a:r>
              <a:rPr lang="en-US" sz="1200" dirty="0">
                <a:hlinkClick r:id="rId9"/>
              </a:rPr>
              <a:t>https://www.ncbi.nlm.nih.gov/pmc/articles/PMC4386281/</a:t>
            </a:r>
            <a:endParaRPr lang="en-US" sz="1200" dirty="0"/>
          </a:p>
          <a:p>
            <a:endParaRPr lang="en-US" sz="1200" dirty="0"/>
          </a:p>
          <a:p>
            <a:r>
              <a:rPr lang="en-US" sz="1200" dirty="0"/>
              <a:t>Wood, J. Luke; &amp; Harris III, Frank. 2022. RAVEN. Retrieved from: </a:t>
            </a:r>
            <a:r>
              <a:rPr lang="en-US" sz="1200" dirty="0">
                <a:hlinkClick r:id="rId10"/>
              </a:rPr>
              <a:t>https://www.ohsu.edu/sites/default/files/2020-06/RAVEN%20approach%20to%20microaggressions.pdf</a:t>
            </a:r>
            <a:r>
              <a:rPr lang="en-US" sz="1200" dirty="0"/>
              <a:t> </a:t>
            </a:r>
          </a:p>
          <a:p>
            <a:endParaRPr lang="en-US" sz="1200" dirty="0"/>
          </a:p>
          <a:p>
            <a:endParaRPr lang="en-US" sz="1200" dirty="0"/>
          </a:p>
          <a:p>
            <a:endParaRPr lang="en-US" sz="1200" dirty="0"/>
          </a:p>
          <a:p>
            <a:r>
              <a:rPr lang="en-US" sz="1200" dirty="0"/>
              <a:t> </a:t>
            </a:r>
          </a:p>
        </p:txBody>
      </p:sp>
    </p:spTree>
    <p:extLst>
      <p:ext uri="{BB962C8B-B14F-4D97-AF65-F5344CB8AC3E}">
        <p14:creationId xmlns:p14="http://schemas.microsoft.com/office/powerpoint/2010/main" val="193351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148D-BC5F-4633-B103-E128B008FCE3}"/>
              </a:ext>
            </a:extLst>
          </p:cNvPr>
          <p:cNvSpPr>
            <a:spLocks noGrp="1"/>
          </p:cNvSpPr>
          <p:nvPr>
            <p:ph type="title"/>
          </p:nvPr>
        </p:nvSpPr>
        <p:spPr/>
        <p:txBody>
          <a:bodyPr>
            <a:normAutofit/>
          </a:bodyPr>
          <a:lstStyle/>
          <a:p>
            <a:r>
              <a:rPr lang="en-US" dirty="0"/>
              <a:t>Thank you!</a:t>
            </a:r>
            <a:br>
              <a:rPr lang="en-US" dirty="0"/>
            </a:br>
            <a:r>
              <a:rPr lang="en-US" dirty="0" err="1"/>
              <a:t>Miigwech</a:t>
            </a:r>
            <a:r>
              <a:rPr lang="en-US" dirty="0"/>
              <a:t> </a:t>
            </a:r>
          </a:p>
        </p:txBody>
      </p:sp>
      <p:sp>
        <p:nvSpPr>
          <p:cNvPr id="4" name="TextBox 3">
            <a:extLst>
              <a:ext uri="{FF2B5EF4-FFF2-40B4-BE49-F238E27FC236}">
                <a16:creationId xmlns:a16="http://schemas.microsoft.com/office/drawing/2014/main" id="{1E910A61-C712-4CC9-8B2C-102DBBE5D045}"/>
              </a:ext>
            </a:extLst>
          </p:cNvPr>
          <p:cNvSpPr txBox="1"/>
          <p:nvPr/>
        </p:nvSpPr>
        <p:spPr>
          <a:xfrm>
            <a:off x="4357328" y="2527942"/>
            <a:ext cx="6729772" cy="2396938"/>
          </a:xfrm>
          <a:prstGeom prst="rect">
            <a:avLst/>
          </a:prstGeom>
          <a:noFill/>
        </p:spPr>
        <p:txBody>
          <a:bodyPr wrap="square">
            <a:spAutoFit/>
          </a:bodyPr>
          <a:lstStyle/>
          <a:p>
            <a:pPr>
              <a:lnSpc>
                <a:spcPct val="120000"/>
              </a:lnSpc>
            </a:pPr>
            <a:r>
              <a:rPr lang="en-US" sz="1800" dirty="0"/>
              <a:t>Ashley Charwood, LGSW, MSW, DSW Student at Tulane University</a:t>
            </a:r>
          </a:p>
          <a:p>
            <a:pPr>
              <a:lnSpc>
                <a:spcPct val="120000"/>
              </a:lnSpc>
            </a:pPr>
            <a:r>
              <a:rPr lang="en-US" sz="1800" dirty="0"/>
              <a:t>a.r.charwood@gmail.com</a:t>
            </a:r>
          </a:p>
          <a:p>
            <a:pPr>
              <a:lnSpc>
                <a:spcPct val="120000"/>
              </a:lnSpc>
            </a:pPr>
            <a:endParaRPr lang="en-US" sz="1800" dirty="0"/>
          </a:p>
          <a:p>
            <a:pPr>
              <a:lnSpc>
                <a:spcPct val="120000"/>
              </a:lnSpc>
            </a:pPr>
            <a:r>
              <a:rPr lang="en-US" sz="1800" dirty="0"/>
              <a:t>Sierra Charwood, CNA, BA/MD Student and the University of MN</a:t>
            </a:r>
          </a:p>
          <a:p>
            <a:pPr>
              <a:lnSpc>
                <a:spcPct val="120000"/>
              </a:lnSpc>
            </a:pPr>
            <a:endParaRPr lang="en-US" dirty="0"/>
          </a:p>
          <a:p>
            <a:pPr>
              <a:lnSpc>
                <a:spcPct val="120000"/>
              </a:lnSpc>
            </a:pPr>
            <a:endParaRPr lang="en-US" sz="1800" dirty="0"/>
          </a:p>
          <a:p>
            <a:pPr>
              <a:lnSpc>
                <a:spcPct val="120000"/>
              </a:lnSpc>
            </a:pPr>
            <a:endParaRPr lang="en-US" dirty="0"/>
          </a:p>
        </p:txBody>
      </p:sp>
    </p:spTree>
    <p:extLst>
      <p:ext uri="{BB962C8B-B14F-4D97-AF65-F5344CB8AC3E}">
        <p14:creationId xmlns:p14="http://schemas.microsoft.com/office/powerpoint/2010/main" val="247371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ACBE4CC0-4BC4-447E-97D0-DD197CAF8850}"/>
              </a:ext>
            </a:extLst>
          </p:cNvPr>
          <p:cNvPicPr>
            <a:picLocks noChangeAspect="1"/>
          </p:cNvPicPr>
          <p:nvPr/>
        </p:nvPicPr>
        <p:blipFill rotWithShape="1">
          <a:blip r:embed="rId3"/>
          <a:srcRect l="4427" t="13852" r="50209" b="8336"/>
          <a:stretch/>
        </p:blipFill>
        <p:spPr>
          <a:xfrm rot="5400000">
            <a:off x="982327" y="-982328"/>
            <a:ext cx="6858000" cy="8822656"/>
          </a:xfrm>
          <a:prstGeom prst="rect">
            <a:avLst/>
          </a:prstGeom>
        </p:spPr>
      </p:pic>
      <p:sp>
        <p:nvSpPr>
          <p:cNvPr id="3" name="TextBox 2">
            <a:extLst>
              <a:ext uri="{FF2B5EF4-FFF2-40B4-BE49-F238E27FC236}">
                <a16:creationId xmlns:a16="http://schemas.microsoft.com/office/drawing/2014/main" id="{59D19295-7758-4DFF-9E52-06693004F075}"/>
              </a:ext>
            </a:extLst>
          </p:cNvPr>
          <p:cNvSpPr txBox="1"/>
          <p:nvPr/>
        </p:nvSpPr>
        <p:spPr>
          <a:xfrm>
            <a:off x="8873043" y="2112008"/>
            <a:ext cx="3107184" cy="646331"/>
          </a:xfrm>
          <a:prstGeom prst="rect">
            <a:avLst/>
          </a:prstGeom>
          <a:noFill/>
        </p:spPr>
        <p:txBody>
          <a:bodyPr wrap="square" rtlCol="0">
            <a:spAutoFit/>
          </a:bodyPr>
          <a:lstStyle/>
          <a:p>
            <a:r>
              <a:rPr lang="en-US" dirty="0"/>
              <a:t>Isolate Race: </a:t>
            </a:r>
          </a:p>
          <a:p>
            <a:r>
              <a:rPr lang="en-US" dirty="0"/>
              <a:t>Historically and contemporarily </a:t>
            </a:r>
          </a:p>
        </p:txBody>
      </p:sp>
    </p:spTree>
    <p:extLst>
      <p:ext uri="{BB962C8B-B14F-4D97-AF65-F5344CB8AC3E}">
        <p14:creationId xmlns:p14="http://schemas.microsoft.com/office/powerpoint/2010/main" val="11923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556BA9E6-68DE-476F-AE38-C6DE4D0E5803}"/>
              </a:ext>
            </a:extLst>
          </p:cNvPr>
          <p:cNvPicPr>
            <a:picLocks noChangeAspect="1"/>
          </p:cNvPicPr>
          <p:nvPr/>
        </p:nvPicPr>
        <p:blipFill rotWithShape="1">
          <a:blip r:embed="rId3">
            <a:extLst>
              <a:ext uri="{28A0092B-C50C-407E-A947-70E740481C1C}">
                <a14:useLocalDpi xmlns:a14="http://schemas.microsoft.com/office/drawing/2010/main" val="0"/>
              </a:ext>
            </a:extLst>
          </a:blip>
          <a:srcRect t="19225" b="19070"/>
          <a:stretch/>
        </p:blipFill>
        <p:spPr>
          <a:xfrm>
            <a:off x="98331" y="132734"/>
            <a:ext cx="5979970" cy="6559896"/>
          </a:xfrm>
          <a:prstGeom prst="rect">
            <a:avLst/>
          </a:prstGeom>
        </p:spPr>
      </p:pic>
    </p:spTree>
    <p:extLst>
      <p:ext uri="{BB962C8B-B14F-4D97-AF65-F5344CB8AC3E}">
        <p14:creationId xmlns:p14="http://schemas.microsoft.com/office/powerpoint/2010/main" val="411398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352CD-39CB-4B3F-8661-B559A485E1F6}"/>
              </a:ext>
            </a:extLst>
          </p:cNvPr>
          <p:cNvSpPr txBox="1"/>
          <p:nvPr/>
        </p:nvSpPr>
        <p:spPr>
          <a:xfrm>
            <a:off x="3463046" y="544749"/>
            <a:ext cx="6011694" cy="1200329"/>
          </a:xfrm>
          <a:prstGeom prst="rect">
            <a:avLst/>
          </a:prstGeom>
          <a:noFill/>
        </p:spPr>
        <p:txBody>
          <a:bodyPr wrap="square" rtlCol="0">
            <a:spAutoFit/>
          </a:bodyPr>
          <a:lstStyle/>
          <a:p>
            <a:r>
              <a:rPr lang="en-US" sz="5400" dirty="0"/>
              <a:t>Reflect on the past</a:t>
            </a:r>
          </a:p>
          <a:p>
            <a:endParaRPr lang="en-US" dirty="0"/>
          </a:p>
        </p:txBody>
      </p:sp>
    </p:spTree>
    <p:extLst>
      <p:ext uri="{BB962C8B-B14F-4D97-AF65-F5344CB8AC3E}">
        <p14:creationId xmlns:p14="http://schemas.microsoft.com/office/powerpoint/2010/main" val="242552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3BE334-0EAC-4D02-AC54-A26E3CA7AD86}"/>
              </a:ext>
            </a:extLst>
          </p:cNvPr>
          <p:cNvSpPr>
            <a:spLocks noGrp="1"/>
          </p:cNvSpPr>
          <p:nvPr>
            <p:ph type="body" sz="half" idx="2"/>
          </p:nvPr>
        </p:nvSpPr>
        <p:spPr>
          <a:xfrm>
            <a:off x="-1608741" y="3182928"/>
            <a:ext cx="3971874" cy="2386394"/>
          </a:xfrm>
        </p:spPr>
        <p:txBody>
          <a:bodyPr/>
          <a:lstStyle/>
          <a:p>
            <a:endParaRPr lang="en-US" dirty="0"/>
          </a:p>
        </p:txBody>
      </p:sp>
      <p:pic>
        <p:nvPicPr>
          <p:cNvPr id="52226" name="Picture 2" descr="May be an image of 2 people">
            <a:extLst>
              <a:ext uri="{FF2B5EF4-FFF2-40B4-BE49-F238E27FC236}">
                <a16:creationId xmlns:a16="http://schemas.microsoft.com/office/drawing/2014/main" id="{E7C80726-E7A0-45E9-8D15-897CB813D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57" r="52826" b="46229"/>
          <a:stretch/>
        </p:blipFill>
        <p:spPr bwMode="auto">
          <a:xfrm>
            <a:off x="2740467" y="403126"/>
            <a:ext cx="5944375" cy="119221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May be an image of 7 people">
            <a:extLst>
              <a:ext uri="{FF2B5EF4-FFF2-40B4-BE49-F238E27FC236}">
                <a16:creationId xmlns:a16="http://schemas.microsoft.com/office/drawing/2014/main" id="{F106DAC3-0A93-4BAE-9B57-F475DD6AFA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70" t="706" r="14823" b="-706"/>
          <a:stretch/>
        </p:blipFill>
        <p:spPr bwMode="auto">
          <a:xfrm>
            <a:off x="84599" y="68317"/>
            <a:ext cx="2495691" cy="6721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y be an image of 1 person">
            <a:extLst>
              <a:ext uri="{FF2B5EF4-FFF2-40B4-BE49-F238E27FC236}">
                <a16:creationId xmlns:a16="http://schemas.microsoft.com/office/drawing/2014/main" id="{4A40A59B-9746-4DF8-8A09-EFD0CE1A7E78}"/>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l="31171" t="7769" r="18153" b="13150"/>
          <a:stretch/>
        </p:blipFill>
        <p:spPr bwMode="auto">
          <a:xfrm>
            <a:off x="8911005" y="68316"/>
            <a:ext cx="3230423" cy="6721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y be an image of 1 person and text that says 'Among the earliest victims of Nazi racial hygiene&quot; policies were the childrenof unions between German women and African soldiers serving nthe French occupation forces the Rhineland after World War The childatth ightis one such youngster. 1937, such children were sterilized. Germany, 1934. Library Congress'">
            <a:extLst>
              <a:ext uri="{FF2B5EF4-FFF2-40B4-BE49-F238E27FC236}">
                <a16:creationId xmlns:a16="http://schemas.microsoft.com/office/drawing/2014/main" id="{0A537113-9013-470D-BC00-E4B2C13991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76" t="4270" r="1976" b="34099"/>
          <a:stretch/>
        </p:blipFill>
        <p:spPr bwMode="auto">
          <a:xfrm>
            <a:off x="3088079" y="2228190"/>
            <a:ext cx="5143500" cy="422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2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uskegee Syphilis riment icHealth Service began a study of the African Americans in collaboration with institutions studied 600 men, received free medical nothing to treat experiment scientific panel S) National t'">
            <a:extLst>
              <a:ext uri="{FF2B5EF4-FFF2-40B4-BE49-F238E27FC236}">
                <a16:creationId xmlns:a16="http://schemas.microsoft.com/office/drawing/2014/main" id="{B6A993C2-8CDA-48C8-A690-43F0B3E7D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27"/>
          <a:stretch/>
        </p:blipFill>
        <p:spPr bwMode="auto">
          <a:xfrm>
            <a:off x="0" y="505870"/>
            <a:ext cx="5448646" cy="5846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y be an image of 2 people and indoor">
            <a:extLst>
              <a:ext uri="{FF2B5EF4-FFF2-40B4-BE49-F238E27FC236}">
                <a16:creationId xmlns:a16="http://schemas.microsoft.com/office/drawing/2014/main" id="{C1BEF650-65C0-4243-AFC5-ADD63653E9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51" b="23785"/>
          <a:stretch/>
        </p:blipFill>
        <p:spPr bwMode="auto">
          <a:xfrm>
            <a:off x="6289290" y="1703219"/>
            <a:ext cx="5143500" cy="39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8817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17907</TotalTime>
  <Words>3890</Words>
  <Application>Microsoft Office PowerPoint</Application>
  <PresentationFormat>Widescreen</PresentationFormat>
  <Paragraphs>457</Paragraphs>
  <Slides>42</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42</vt:i4>
      </vt:variant>
    </vt:vector>
  </HeadingPairs>
  <TitlesOfParts>
    <vt:vector size="57" baseType="lpstr">
      <vt:lpstr>Arial</vt:lpstr>
      <vt:lpstr>Calibri</vt:lpstr>
      <vt:lpstr>Calibri Light</vt:lpstr>
      <vt:lpstr>Century Schoolbook</vt:lpstr>
      <vt:lpstr>Corbel</vt:lpstr>
      <vt:lpstr>Courier New</vt:lpstr>
      <vt:lpstr>DM Sans</vt:lpstr>
      <vt:lpstr>Georgia Pro</vt:lpstr>
      <vt:lpstr>Noto Sans Symbols</vt:lpstr>
      <vt:lpstr>Open Sans</vt:lpstr>
      <vt:lpstr>Symbol</vt:lpstr>
      <vt:lpstr>Times New Roman</vt:lpstr>
      <vt:lpstr>Trebuchet MS</vt:lpstr>
      <vt:lpstr>utopia-std</vt:lpstr>
      <vt:lpstr>Feathered</vt:lpstr>
      <vt:lpstr>Increasing Cultural Humility in Rural MN:   How the Past Informs the Present </vt:lpstr>
      <vt:lpstr>Tentative, Flexible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Implications, Connections </vt:lpstr>
      <vt:lpstr>Strategies/Tools to Bridge to Joy</vt:lpstr>
      <vt:lpstr>PowerPoint Presentation</vt:lpstr>
      <vt:lpstr>Identities that shape us:</vt:lpstr>
      <vt:lpstr>The Cultural Iceberg </vt:lpstr>
      <vt:lpstr>Using the iceberg to have intercultural conversations to inform policies and organizational culture</vt:lpstr>
      <vt:lpstr>Using the iceberg to have intercultural conversations to inform policies, approach, and organizational culture</vt:lpstr>
      <vt:lpstr>Using the iceberg to have intercultural conversations to inform policies and organizational culture</vt:lpstr>
      <vt:lpstr>Self reflection: </vt:lpstr>
      <vt:lpstr>PowerPoint Presentation</vt:lpstr>
      <vt:lpstr>PowerPoint Presentation</vt:lpstr>
      <vt:lpstr>Identities and Belonging: </vt:lpstr>
      <vt:lpstr>PowerPoint Presentation</vt:lpstr>
      <vt:lpstr>Bias and Microaggressions</vt:lpstr>
      <vt:lpstr>Racial and Cultural Diversity &amp; Disparities </vt:lpstr>
      <vt:lpstr>PowerPoint Presentation</vt:lpstr>
      <vt:lpstr>PowerPoint Presentation</vt:lpstr>
      <vt:lpstr>PowerPoint Presentation</vt:lpstr>
      <vt:lpstr>SCENARIO’S: Immunizations, Mongolian Marks, Assumptions    </vt:lpstr>
      <vt:lpstr>SCENARIO 2: Hair </vt:lpstr>
      <vt:lpstr>SCENARIO 3: Name and Gender </vt:lpstr>
      <vt:lpstr>PowerPoint Presentation</vt:lpstr>
      <vt:lpstr>Racial Equity Lens</vt:lpstr>
      <vt:lpstr>Bridging to Joy: For a hopeful future  1. See more representation in the field. 2. See more access to sports and sciences/stem.  Provide more resources to underserved communities. 3. Less Med mistakes 4. People should be listened to and believed.  5. Learn about BIPOC medical experts:  first heart transplant, HeLa, Etc.  6. Black Medical books 7. Keep the conversation and learning going.</vt:lpstr>
      <vt:lpstr>PowerPoint Presentation</vt:lpstr>
      <vt:lpstr>Commitments:  https://www.wintersgroup.com/make-the-commitment-to-live-inclusively/ </vt:lpstr>
      <vt:lpstr>PowerPoint Presentation</vt:lpstr>
      <vt:lpstr>Thank you! Miigwech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SOWK 2130</dc:title>
  <dc:creator>Charwood, Ashley R</dc:creator>
  <cp:lastModifiedBy>Charwood, Ashley R</cp:lastModifiedBy>
  <cp:revision>159</cp:revision>
  <dcterms:created xsi:type="dcterms:W3CDTF">2021-01-22T00:36:43Z</dcterms:created>
  <dcterms:modified xsi:type="dcterms:W3CDTF">2022-05-23T03:22:06Z</dcterms:modified>
</cp:coreProperties>
</file>